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  <p:sldId id="332" r:id="rId4"/>
    <p:sldId id="334" r:id="rId5"/>
    <p:sldId id="331" r:id="rId6"/>
    <p:sldId id="286" r:id="rId7"/>
    <p:sldId id="335" r:id="rId8"/>
    <p:sldId id="288" r:id="rId9"/>
    <p:sldId id="287" r:id="rId10"/>
    <p:sldId id="315" r:id="rId11"/>
    <p:sldId id="316" r:id="rId12"/>
    <p:sldId id="307" r:id="rId13"/>
    <p:sldId id="299" r:id="rId14"/>
    <p:sldId id="300" r:id="rId15"/>
    <p:sldId id="304" r:id="rId16"/>
    <p:sldId id="314" r:id="rId17"/>
    <p:sldId id="289" r:id="rId18"/>
    <p:sldId id="298" r:id="rId19"/>
    <p:sldId id="305" r:id="rId20"/>
    <p:sldId id="310" r:id="rId21"/>
    <p:sldId id="309" r:id="rId22"/>
    <p:sldId id="337" r:id="rId23"/>
    <p:sldId id="311" r:id="rId24"/>
    <p:sldId id="306" r:id="rId25"/>
    <p:sldId id="294" r:id="rId26"/>
    <p:sldId id="318" r:id="rId27"/>
    <p:sldId id="296" r:id="rId28"/>
    <p:sldId id="293" r:id="rId29"/>
    <p:sldId id="302" r:id="rId30"/>
    <p:sldId id="321" r:id="rId31"/>
    <p:sldId id="339" r:id="rId32"/>
    <p:sldId id="341" r:id="rId33"/>
    <p:sldId id="343" r:id="rId34"/>
    <p:sldId id="344" r:id="rId35"/>
    <p:sldId id="345" r:id="rId36"/>
    <p:sldId id="342" r:id="rId37"/>
    <p:sldId id="346" r:id="rId38"/>
    <p:sldId id="355" r:id="rId39"/>
    <p:sldId id="349" r:id="rId40"/>
    <p:sldId id="340" r:id="rId41"/>
    <p:sldId id="353" r:id="rId42"/>
    <p:sldId id="312" r:id="rId43"/>
    <p:sldId id="328" r:id="rId44"/>
    <p:sldId id="320" r:id="rId45"/>
    <p:sldId id="324" r:id="rId46"/>
    <p:sldId id="326" r:id="rId47"/>
    <p:sldId id="352" r:id="rId48"/>
    <p:sldId id="323" r:id="rId49"/>
    <p:sldId id="338" r:id="rId50"/>
    <p:sldId id="351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41" d="100"/>
          <a:sy n="41" d="100"/>
        </p:scale>
        <p:origin x="-12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4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33EFB-9FA6-4434-A262-ED1A444A6631}" type="datetimeFigureOut">
              <a:rPr lang="en-US" smtClean="0"/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8FDF-D3EA-4CEC-A7D2-59B1339A5590}" type="slidenum">
              <a:rPr lang="en-US" smtClean="0"/>
            </a:fld>
            <a:endParaRPr lang="en-US"/>
          </a:p>
        </p:txBody>
      </p:sp>
      <p:pic>
        <p:nvPicPr>
          <p:cNvPr id="7" name="Εικόνα 10" descr="Εικόνα που περιέχει κείμενο, σκίτσο/σχέδιο, ζωγραφιά, εικονογράφηση&#10;&#10;Περιγραφή που δημιουργήθηκε αυτόματα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7" b="12751"/>
          <a:stretch>
            <a:fillRect/>
          </a:stretch>
        </p:blipFill>
        <p:spPr>
          <a:xfrm>
            <a:off x="7707152" y="-24"/>
            <a:ext cx="1436880" cy="14287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  <a:endParaRPr lang="el-GR"/>
          </a:p>
          <a:p>
            <a:pPr lvl="1"/>
            <a:r>
              <a:rPr lang="el-GR"/>
              <a:t>Δεύτερου επιπέδου</a:t>
            </a:r>
            <a:endParaRPr lang="el-GR"/>
          </a:p>
          <a:p>
            <a:pPr lvl="2"/>
            <a:r>
              <a:rPr lang="el-GR"/>
              <a:t>Τρίτου επιπέδου</a:t>
            </a:r>
            <a:endParaRPr lang="el-GR"/>
          </a:p>
          <a:p>
            <a:pPr lvl="3"/>
            <a:r>
              <a:rPr lang="el-GR"/>
              <a:t>Τέταρτου επιπέδου</a:t>
            </a:r>
            <a:endParaRPr lang="el-GR"/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33EFB-9FA6-4434-A262-ED1A444A6631}" type="datetimeFigureOut">
              <a:rPr lang="en-US" smtClean="0"/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8FDF-D3EA-4CEC-A7D2-59B1339A55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  <a:endParaRPr lang="el-GR"/>
          </a:p>
          <a:p>
            <a:pPr lvl="1"/>
            <a:r>
              <a:rPr lang="el-GR"/>
              <a:t>Δεύτερου επιπέδου</a:t>
            </a:r>
            <a:endParaRPr lang="el-GR"/>
          </a:p>
          <a:p>
            <a:pPr lvl="2"/>
            <a:r>
              <a:rPr lang="el-GR"/>
              <a:t>Τρίτου επιπέδου</a:t>
            </a:r>
            <a:endParaRPr lang="el-GR"/>
          </a:p>
          <a:p>
            <a:pPr lvl="3"/>
            <a:r>
              <a:rPr lang="el-GR"/>
              <a:t>Τέταρτου επιπέδου</a:t>
            </a:r>
            <a:endParaRPr lang="el-GR"/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33EFB-9FA6-4434-A262-ED1A444A6631}" type="datetimeFigureOut">
              <a:rPr lang="en-US" smtClean="0"/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8FDF-D3EA-4CEC-A7D2-59B1339A55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  <a:endParaRPr lang="el-GR"/>
          </a:p>
          <a:p>
            <a:pPr lvl="1"/>
            <a:r>
              <a:rPr lang="el-GR"/>
              <a:t>Δεύτερου επιπέδου</a:t>
            </a:r>
            <a:endParaRPr lang="el-GR"/>
          </a:p>
          <a:p>
            <a:pPr lvl="2"/>
            <a:r>
              <a:rPr lang="el-GR"/>
              <a:t>Τρίτου επιπέδου</a:t>
            </a:r>
            <a:endParaRPr lang="el-GR"/>
          </a:p>
          <a:p>
            <a:pPr lvl="3"/>
            <a:r>
              <a:rPr lang="el-GR"/>
              <a:t>Τέταρτου επιπέδου</a:t>
            </a:r>
            <a:endParaRPr lang="el-GR"/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33EFB-9FA6-4434-A262-ED1A444A6631}" type="datetimeFigureOut">
              <a:rPr lang="en-US" smtClean="0"/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8FDF-D3EA-4CEC-A7D2-59B1339A55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33EFB-9FA6-4434-A262-ED1A444A6631}" type="datetimeFigureOut">
              <a:rPr lang="en-US" smtClean="0"/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8FDF-D3EA-4CEC-A7D2-59B1339A55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  <a:endParaRPr lang="el-GR"/>
          </a:p>
          <a:p>
            <a:pPr lvl="1"/>
            <a:r>
              <a:rPr lang="el-GR"/>
              <a:t>Δεύτερου επιπέδου</a:t>
            </a:r>
            <a:endParaRPr lang="el-GR"/>
          </a:p>
          <a:p>
            <a:pPr lvl="2"/>
            <a:r>
              <a:rPr lang="el-GR"/>
              <a:t>Τρίτου επιπέδου</a:t>
            </a:r>
            <a:endParaRPr lang="el-GR"/>
          </a:p>
          <a:p>
            <a:pPr lvl="3"/>
            <a:r>
              <a:rPr lang="el-GR"/>
              <a:t>Τέταρτου επιπέδου</a:t>
            </a:r>
            <a:endParaRPr lang="el-GR"/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  <a:endParaRPr lang="el-GR"/>
          </a:p>
          <a:p>
            <a:pPr lvl="1"/>
            <a:r>
              <a:rPr lang="el-GR"/>
              <a:t>Δεύτερου επιπέδου</a:t>
            </a:r>
            <a:endParaRPr lang="el-GR"/>
          </a:p>
          <a:p>
            <a:pPr lvl="2"/>
            <a:r>
              <a:rPr lang="el-GR"/>
              <a:t>Τρίτου επιπέδου</a:t>
            </a:r>
            <a:endParaRPr lang="el-GR"/>
          </a:p>
          <a:p>
            <a:pPr lvl="3"/>
            <a:r>
              <a:rPr lang="el-GR"/>
              <a:t>Τέταρτου επιπέδου</a:t>
            </a:r>
            <a:endParaRPr lang="el-GR"/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33EFB-9FA6-4434-A262-ED1A444A6631}" type="datetimeFigureOut">
              <a:rPr lang="en-US" smtClean="0"/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8FDF-D3EA-4CEC-A7D2-59B1339A55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  <a:endParaRPr lang="el-GR"/>
          </a:p>
          <a:p>
            <a:pPr lvl="1"/>
            <a:r>
              <a:rPr lang="el-GR"/>
              <a:t>Δεύτερου επιπέδου</a:t>
            </a:r>
            <a:endParaRPr lang="el-GR"/>
          </a:p>
          <a:p>
            <a:pPr lvl="2"/>
            <a:r>
              <a:rPr lang="el-GR"/>
              <a:t>Τρίτου επιπέδου</a:t>
            </a:r>
            <a:endParaRPr lang="el-GR"/>
          </a:p>
          <a:p>
            <a:pPr lvl="3"/>
            <a:r>
              <a:rPr lang="el-GR"/>
              <a:t>Τέταρτου επιπέδου</a:t>
            </a:r>
            <a:endParaRPr lang="el-GR"/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  <a:endParaRPr lang="el-GR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  <a:endParaRPr lang="el-GR"/>
          </a:p>
          <a:p>
            <a:pPr lvl="1"/>
            <a:r>
              <a:rPr lang="el-GR"/>
              <a:t>Δεύτερου επιπέδου</a:t>
            </a:r>
            <a:endParaRPr lang="el-GR"/>
          </a:p>
          <a:p>
            <a:pPr lvl="2"/>
            <a:r>
              <a:rPr lang="el-GR"/>
              <a:t>Τρίτου επιπέδου</a:t>
            </a:r>
            <a:endParaRPr lang="el-GR"/>
          </a:p>
          <a:p>
            <a:pPr lvl="3"/>
            <a:r>
              <a:rPr lang="el-GR"/>
              <a:t>Τέταρτου επιπέδου</a:t>
            </a:r>
            <a:endParaRPr lang="el-GR"/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33EFB-9FA6-4434-A262-ED1A444A6631}" type="datetimeFigureOut">
              <a:rPr lang="en-US" smtClean="0"/>
            </a:fld>
            <a:endParaRPr lang="en-US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8FDF-D3EA-4CEC-A7D2-59B1339A55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33EFB-9FA6-4434-A262-ED1A444A6631}" type="datetimeFigureOut">
              <a:rPr lang="en-US" smtClean="0"/>
            </a:fld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8FDF-D3EA-4CEC-A7D2-59B1339A55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33EFB-9FA6-4434-A262-ED1A444A6631}" type="datetimeFigureOut">
              <a:rPr lang="en-US" smtClean="0"/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8FDF-D3EA-4CEC-A7D2-59B1339A55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  <a:endParaRPr lang="el-GR"/>
          </a:p>
          <a:p>
            <a:pPr lvl="1"/>
            <a:r>
              <a:rPr lang="el-GR"/>
              <a:t>Δεύτερου επιπέδου</a:t>
            </a:r>
            <a:endParaRPr lang="el-GR"/>
          </a:p>
          <a:p>
            <a:pPr lvl="2"/>
            <a:r>
              <a:rPr lang="el-GR"/>
              <a:t>Τρίτου επιπέδου</a:t>
            </a:r>
            <a:endParaRPr lang="el-GR"/>
          </a:p>
          <a:p>
            <a:pPr lvl="3"/>
            <a:r>
              <a:rPr lang="el-GR"/>
              <a:t>Τέταρτου επιπέδου</a:t>
            </a:r>
            <a:endParaRPr lang="el-GR"/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33EFB-9FA6-4434-A262-ED1A444A6631}" type="datetimeFigureOut">
              <a:rPr lang="en-US" smtClean="0"/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8FDF-D3EA-4CEC-A7D2-59B1339A55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33EFB-9FA6-4434-A262-ED1A444A6631}" type="datetimeFigureOut">
              <a:rPr lang="en-US" smtClean="0"/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8FDF-D3EA-4CEC-A7D2-59B1339A55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  <a:endParaRPr lang="el-GR"/>
          </a:p>
          <a:p>
            <a:pPr lvl="1"/>
            <a:r>
              <a:rPr lang="el-GR"/>
              <a:t>Δεύτερου επιπέδου</a:t>
            </a:r>
            <a:endParaRPr lang="el-GR"/>
          </a:p>
          <a:p>
            <a:pPr lvl="2"/>
            <a:r>
              <a:rPr lang="el-GR"/>
              <a:t>Τρίτου επιπέδου</a:t>
            </a:r>
            <a:endParaRPr lang="el-GR"/>
          </a:p>
          <a:p>
            <a:pPr lvl="3"/>
            <a:r>
              <a:rPr lang="el-GR"/>
              <a:t>Τέταρτου επιπέδου</a:t>
            </a:r>
            <a:endParaRPr lang="el-GR"/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33EFB-9FA6-4434-A262-ED1A444A6631}" type="datetimeFigureOut">
              <a:rPr lang="en-US" smtClean="0"/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A8FDF-D3EA-4CEC-A7D2-59B1339A559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3.jpeg"/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1.jpeg"/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image" Target="../media/image105.jpe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1.jpeg"/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image" Target="../media/image108.jpe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image" Target="../media/image112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image" Target="../media/image115.jpe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4.jpeg"/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image" Target="../media/image121.jpe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image" Target="../media/image125.jpe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image" Target="../media/image12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2.jpeg"/><Relationship Id="rId1" Type="http://schemas.openxmlformats.org/officeDocument/2006/relationships/image" Target="../media/image13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jibouti-768x403.png"/>
          <p:cNvPicPr>
            <a:picLocks noChangeAspect="1"/>
          </p:cNvPicPr>
          <p:nvPr/>
        </p:nvPicPr>
        <p:blipFill>
          <a:blip r:embed="rId1"/>
          <a:srcRect l="38998" b="12058"/>
          <a:stretch>
            <a:fillRect/>
          </a:stretch>
        </p:blipFill>
        <p:spPr>
          <a:xfrm>
            <a:off x="285720" y="323195"/>
            <a:ext cx="7143800" cy="6210737"/>
          </a:xfrm>
          <a:prstGeom prst="rect">
            <a:avLst/>
          </a:prstGeom>
        </p:spPr>
      </p:pic>
      <p:pic>
        <p:nvPicPr>
          <p:cNvPr id="3" name="2 - Εικόνα" descr="djibouti-emblem-450x45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768" y="2786058"/>
            <a:ext cx="1658947" cy="1658947"/>
          </a:xfrm>
          <a:prstGeom prst="rect">
            <a:avLst/>
          </a:prstGeom>
        </p:spPr>
      </p:pic>
      <p:pic>
        <p:nvPicPr>
          <p:cNvPr id="4" name="3 - Εικόνα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570" y="4786322"/>
            <a:ext cx="3214710" cy="17144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1 SLM  Lion Addis Abeba 1921.jpg"/>
          <p:cNvPicPr>
            <a:picLocks noChangeAspect="1"/>
          </p:cNvPicPr>
          <p:nvPr/>
        </p:nvPicPr>
        <p:blipFill>
          <a:blip r:embed="rId1"/>
          <a:srcRect t="7310" r="7031"/>
          <a:stretch>
            <a:fillRect/>
          </a:stretch>
        </p:blipFill>
        <p:spPr>
          <a:xfrm>
            <a:off x="0" y="0"/>
            <a:ext cx="7572396" cy="4841206"/>
          </a:xfrm>
          <a:prstGeom prst="rect">
            <a:avLst/>
          </a:prstGeom>
        </p:spPr>
      </p:pic>
      <p:pic>
        <p:nvPicPr>
          <p:cNvPr id="3" name="2 - Εικόνα" descr="1 SLM Lion (2).jpg"/>
          <p:cNvPicPr>
            <a:picLocks noChangeAspect="1"/>
          </p:cNvPicPr>
          <p:nvPr/>
        </p:nvPicPr>
        <p:blipFill>
          <a:blip r:embed="rId2"/>
          <a:srcRect t="35808" r="31250"/>
          <a:stretch>
            <a:fillRect/>
          </a:stretch>
        </p:blipFill>
        <p:spPr>
          <a:xfrm>
            <a:off x="2571736" y="3857628"/>
            <a:ext cx="6429420" cy="3000372"/>
          </a:xfrm>
          <a:prstGeom prst="rect">
            <a:avLst/>
          </a:prstGeom>
        </p:spPr>
      </p:pic>
      <p:sp>
        <p:nvSpPr>
          <p:cNvPr id="4" name="3 - Έλλειψη"/>
          <p:cNvSpPr/>
          <p:nvPr/>
        </p:nvSpPr>
        <p:spPr>
          <a:xfrm>
            <a:off x="4786314" y="4786322"/>
            <a:ext cx="1357322" cy="11430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 - Εικόνα" descr="s-l1600.jpg"/>
          <p:cNvPicPr>
            <a:picLocks noChangeAspect="1"/>
          </p:cNvPicPr>
          <p:nvPr/>
        </p:nvPicPr>
        <p:blipFill rotWithShape="1">
          <a:blip r:embed="rId1"/>
          <a:srcRect r="7282" b="2"/>
          <a:stretch>
            <a:fillRect/>
          </a:stretch>
        </p:blipFill>
        <p:spPr>
          <a:xfrm>
            <a:off x="482600" y="643467"/>
            <a:ext cx="4029074" cy="5571066"/>
          </a:xfrm>
          <a:prstGeom prst="rect">
            <a:avLst/>
          </a:prstGeom>
        </p:spPr>
      </p:pic>
      <p:pic>
        <p:nvPicPr>
          <p:cNvPr id="3" name="2 - Εικόνα" descr="chinese_built_ethiopia_djibouti_railway_earns_29m_in_9_months_autojosh_1.jpg"/>
          <p:cNvPicPr>
            <a:picLocks noChangeAspect="1"/>
          </p:cNvPicPr>
          <p:nvPr/>
        </p:nvPicPr>
        <p:blipFill rotWithShape="1">
          <a:blip r:embed="rId2"/>
          <a:srcRect l="13781" r="38306" b="1"/>
          <a:stretch>
            <a:fillRect/>
          </a:stretch>
        </p:blipFill>
        <p:spPr>
          <a:xfrm>
            <a:off x="4632324" y="643467"/>
            <a:ext cx="4029075" cy="557106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57158" y="357166"/>
            <a:ext cx="8572560" cy="563231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l-GR" b="0" i="0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Τη δεκαετία του 1910, ο δημοσιογράφος Σωκράτης Προκοπίου, επισκέφθηκε το Τζιμπουτί και μεταξύ των άλλων, αναφέρει σε άρθρο του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l-GR" b="0" i="1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«……Ἐδῶ ὁ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ἀποβιβαζόμενος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ξένος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αἰσθάνεται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ἑαυτὸν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πολύ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μακρὰν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τῆς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πατρίδος του,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ὡς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εὑρισκόμενος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ἐν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μέσῳ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γυμνῶν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ἀνθρώπων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μὲ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ἀγριωπὴν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ὄψιν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καὶ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ἀρχέγονον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δίαιταν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βαδίζει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δὲ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τοὺς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δρόμους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μὲ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τὴν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φυσικὴν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ἀνησυχίαν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τοῦ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εὐρωπαίου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τοῦ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λευκοῖς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ἐν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μέσῳ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φανατικών», Αφρικανών μαύρων,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μὲ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ἀστρόπτοντα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βλέμματα,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τῶν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ὁποίων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οἱ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πτωχικοὶ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ἐκ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καλάμων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οἰκίσκοι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ἀφήνουν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τὴν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ἐντύπωσιν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καταυλισμῶν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ἀγρίων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πειρατών,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οὓς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καίει ὁ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ἀνηλεής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ἥλιος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καὶ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δὲν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ἔχουν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τίποτε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τὸ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φαιδρόν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τίποτε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τὸ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ἐνδιαφέρον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l-GR" b="0" i="1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l-GR" i="1" dirty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Και συνεχίζει….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57158" y="0"/>
            <a:ext cx="8572560" cy="67403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Τῆς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πλάνης ταύτης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ἔρχεται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γρήγορα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νὰ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σᾶς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σύρῃ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μὲ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μίαν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εὐχάριστον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ἔκπληξιν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ἡ μετ'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ὀλίγον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ἐμφάνισις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εἰς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τὸ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κέντρον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τοῦ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Τζιμπουτί,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τῆς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χαριτωμένης, · πλατείας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τοῦ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Μενελίκ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, ἡ οποία παρουσιάζει 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ένα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κομμάττι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συνοικίας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Ελληνικωτάτης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μὲ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ὀλίγην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πρασινάδα,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μὲ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εὐρωπαϊκοῦ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ρυθμοῦ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καταστήματα, φέροντα πάντα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ἑλληνικὰ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ὀνόματα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ὡς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τὸ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ὡραῖον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ξενοδοχεῖον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καὶ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ἀθηναϊκώτα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τον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καφφενείον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τοῦ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κ. Ρήγα,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τὰ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ἐμπορικά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καταστήματα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καὶ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γραφεία με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προσωπικόν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ἑλληνικόν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, των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κ.κ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ἀδελφῶν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Καλοῦ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ἀδελφῶν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Λιβιεράτου,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Στιβίδου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Μπακακίδου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, Ιωάννου, Παπακωνσταντίνου,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Καρδοβίλη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καὶ</a:t>
            </a:r>
            <a:r>
              <a:rPr kumimoji="0" lang="el-GR" b="1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1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ἄλλων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τὰ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ὁποῖα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ἀνακου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φίζουν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καὶ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παρηγοροῦν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τὸν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ξένον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καὶ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ἐγείρουν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πατριωτικὴν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συγκίνησιν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καὶ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χαρὰν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εἰς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τὸν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Ἕλληνα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ἐπισκέπτην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. Παίρνετε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τὸν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καϊμακλίδικο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καφφέ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σας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εἰς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τὸ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ρηθὲν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καφενεῖον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, διαβάζετε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τὴν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ἀθηναϊκὴν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ἐφημερίδα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σας, έστω 10-15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ἡμερῶν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ἀνοίγετε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. ..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πολιτικὴν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συζήτησιν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μὲ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ὁλόκληρον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παρέαν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πατριωτῶν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l-GR" b="0" i="1" u="none" strike="noStrike" cap="none" normalizeH="0" baseline="0" dirty="0" err="1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Ἑλλήνων</a:t>
            </a:r>
            <a:r>
              <a:rPr kumimoji="0" lang="el-GR" b="0" i="1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alibri" panose="020F0502020204030204" charset="0"/>
                <a:ea typeface="Arial" panose="020B0604020202020204" pitchFamily="34" charset="0"/>
                <a:cs typeface="Times New Roman" panose="02020603050405020304" pitchFamily="18" charset="0"/>
              </a:rPr>
              <a:t> ………..</a:t>
            </a:r>
            <a:endParaRPr kumimoji="0" lang="el-G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3 - Εικόνα" descr="0-02-05-f12467dcc7fc3101becbd065691c9ca81685ed6ceae4ba1a4ff2cf5dab89eb96_5129394.jpg"/>
          <p:cNvPicPr>
            <a:picLocks noChangeAspect="1"/>
          </p:cNvPicPr>
          <p:nvPr/>
        </p:nvPicPr>
        <p:blipFill rotWithShape="1">
          <a:blip r:embed="rId1"/>
          <a:srcRect t="1369" r="2" b="3028"/>
          <a:stretch>
            <a:fillRect/>
          </a:stretch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fa3df831a733c9d73544bf3612fb61b-80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094" y="642918"/>
            <a:ext cx="8456807" cy="575532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shot_20240125_234056_Faceboo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507" y="3271475"/>
            <a:ext cx="5299519" cy="3574741"/>
          </a:xfrm>
          <a:prstGeom prst="rect">
            <a:avLst/>
          </a:prstGeom>
        </p:spPr>
      </p:pic>
      <p:sp>
        <p:nvSpPr>
          <p:cNvPr id="7" name="6 - Ορθογώνιο"/>
          <p:cNvSpPr/>
          <p:nvPr/>
        </p:nvSpPr>
        <p:spPr>
          <a:xfrm>
            <a:off x="91259" y="1200840"/>
            <a:ext cx="26805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ΤΟ ΕΛΛΗΝΙΚΟ 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l-GR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ΣΤΟΙΧΕΙΟ 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l-GR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ΠΑΝΤΟΥ…</a:t>
            </a:r>
            <a:endParaRPr lang="el-GR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7 - Εικόνα" descr="Screenshot_20240125_234111_Faceboo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249" y="3432581"/>
            <a:ext cx="4625277" cy="3264900"/>
          </a:xfrm>
          <a:prstGeom prst="rect">
            <a:avLst/>
          </a:prstGeom>
        </p:spPr>
      </p:pic>
      <p:grpSp>
        <p:nvGrpSpPr>
          <p:cNvPr id="3" name="Ομάδα 2"/>
          <p:cNvGrpSpPr/>
          <p:nvPr/>
        </p:nvGrpSpPr>
        <p:grpSpPr>
          <a:xfrm>
            <a:off x="2915816" y="188641"/>
            <a:ext cx="6020694" cy="3384375"/>
            <a:chOff x="107504" y="623005"/>
            <a:chExt cx="6607440" cy="3744685"/>
          </a:xfrm>
        </p:grpSpPr>
        <p:pic>
          <p:nvPicPr>
            <p:cNvPr id="2" name="Εικόνα 1" descr="Εικόνα που περιέχει εξωτερικός χώρος/ύπαιθρος, ουρανός, κτίριο, δέντρο&#10;&#10;Περιγραφή που δημιουργήθηκε αυτόματα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58" r="13720"/>
            <a:stretch>
              <a:fillRect/>
            </a:stretch>
          </p:blipFill>
          <p:spPr>
            <a:xfrm>
              <a:off x="107504" y="692696"/>
              <a:ext cx="6607440" cy="3674994"/>
            </a:xfrm>
            <a:prstGeom prst="rect">
              <a:avLst/>
            </a:prstGeom>
          </p:spPr>
        </p:pic>
        <p:pic>
          <p:nvPicPr>
            <p:cNvPr id="5" name="2 - Εικόνα" descr="407304749_320211497536016_5335642918556634862_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7409" y="623005"/>
              <a:ext cx="2339752" cy="11269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- Ομάδα"/>
          <p:cNvGrpSpPr/>
          <p:nvPr/>
        </p:nvGrpSpPr>
        <p:grpSpPr>
          <a:xfrm>
            <a:off x="0" y="0"/>
            <a:ext cx="6143668" cy="3786214"/>
            <a:chOff x="357158" y="0"/>
            <a:chExt cx="6143668" cy="3786214"/>
          </a:xfrm>
        </p:grpSpPr>
        <p:pic>
          <p:nvPicPr>
            <p:cNvPr id="6" name="5 - Εικόνα" descr="407313138_320211134202719_4085443568336320205_n.jpg"/>
            <p:cNvPicPr>
              <a:picLocks noChangeAspect="1"/>
            </p:cNvPicPr>
            <p:nvPr/>
          </p:nvPicPr>
          <p:blipFill>
            <a:blip r:embed="rId1"/>
            <a:srcRect t="3296" r="19922" b="3115"/>
            <a:stretch>
              <a:fillRect/>
            </a:stretch>
          </p:blipFill>
          <p:spPr>
            <a:xfrm>
              <a:off x="357158" y="0"/>
              <a:ext cx="4919698" cy="3786214"/>
            </a:xfrm>
            <a:prstGeom prst="rect">
              <a:avLst/>
            </a:prstGeom>
          </p:spPr>
        </p:pic>
        <p:pic>
          <p:nvPicPr>
            <p:cNvPr id="5" name="4 - Εικόνα" descr="407313138_320211134202719_4085443568336320205_n.jpg"/>
            <p:cNvPicPr>
              <a:picLocks noChangeAspect="1"/>
            </p:cNvPicPr>
            <p:nvPr/>
          </p:nvPicPr>
          <p:blipFill>
            <a:blip r:embed="rId1"/>
            <a:srcRect b="61152"/>
            <a:stretch>
              <a:fillRect/>
            </a:stretch>
          </p:blipFill>
          <p:spPr>
            <a:xfrm>
              <a:off x="357158" y="0"/>
              <a:ext cx="6143668" cy="1571612"/>
            </a:xfrm>
            <a:prstGeom prst="rect">
              <a:avLst/>
            </a:prstGeom>
          </p:spPr>
        </p:pic>
      </p:grpSp>
      <p:sp>
        <p:nvSpPr>
          <p:cNvPr id="3" name="2 - Ορθογώνιο"/>
          <p:cNvSpPr/>
          <p:nvPr/>
        </p:nvSpPr>
        <p:spPr>
          <a:xfrm rot="20620250">
            <a:off x="4377154" y="1492720"/>
            <a:ext cx="469275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l-GR" sz="2400" b="1" i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Το πρώτο καφενείο, </a:t>
            </a:r>
            <a:endParaRPr lang="el-GR" sz="2400" b="1" i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l-GR" sz="2400" b="1" i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το </a:t>
            </a:r>
            <a:r>
              <a:rPr lang="el-GR" sz="2400" b="1" i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Café</a:t>
            </a:r>
            <a:r>
              <a:rPr lang="el-GR" sz="2400" b="1" i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2400" b="1" i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</a:t>
            </a:r>
            <a:r>
              <a:rPr lang="el-GR" sz="2400" b="1" i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2400" b="1" i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</a:t>
            </a:r>
            <a:r>
              <a:rPr lang="el-GR" sz="2400" b="1" i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2400" b="1" i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Paix</a:t>
            </a:r>
            <a:endParaRPr lang="el-GR" sz="2400" b="1" i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l-GR" sz="2400" b="1" i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του Αθανασίου Ρήγα</a:t>
            </a:r>
            <a:endParaRPr lang="el-GR" sz="2400" b="1" i="1" cap="none" spc="30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3 - Εικόνα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3357562"/>
            <a:ext cx="5043543" cy="3252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323528" y="116632"/>
            <a:ext cx="8643998" cy="1114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Τη δεκαετία του 1950, επισκέφθηκε το Τζιμπουτί ο δημοσιογράφος Μιχαήλ Παπαμιχαήλ, οποίος έγραψε έκτος των άλλων και για την Ελληνική κοινότητα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250017" y="1706166"/>
            <a:ext cx="8643966" cy="43057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Ἡ παροικία μας σήμερον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ἐκεῖ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διατηρεῖ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ναὸν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μὲ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ἱερέα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τὸν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Πατέρα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Σταῦρον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Γεωργανᾶν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ἐκτιμώμενον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καὶ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ἀγαπώμενον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ὑπὸ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πάντων. Ο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ἱερεὺς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ἐκτελεῖ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καὶ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χρέη διδασκάλου, διευθύνων,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τὸ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ὑπάρχον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Ελληνικὸν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δημοτικὸν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σχολεῖον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Ἡ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ἐμπορικὴ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ἀκμὴ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τῶν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ὁμογενῶν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μας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εἶναι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καταφανής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εἰς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τὸν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ἐπισκέπτην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διότι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εἰς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τὴν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κεντρικὴν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πλατείαν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τῆς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πόλεως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ὅλα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τὰ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καταστήματα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εἶναι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Ἑλληνικά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Υπάρχει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καὶ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̔Ελληνική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Κοινότης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με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Πρόεδρον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τὸν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ἔγκριτον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ὁμογενῆ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ἐμπορευόμενον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καὶ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νομομαθῆ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κ. </a:t>
            </a:r>
            <a:r>
              <a:rPr kumimoji="0" lang="el-GR" sz="2000" b="0" i="0" u="none" strike="noStrike" cap="none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Νικόλαον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Καλόν.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2022-11-27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8499" y="321734"/>
            <a:ext cx="2178877" cy="2905170"/>
          </a:xfrm>
          <a:prstGeom prst="rect">
            <a:avLst/>
          </a:prstGeom>
        </p:spPr>
      </p:pic>
      <p:pic>
        <p:nvPicPr>
          <p:cNvPr id="4" name="Εικόνα 3" descr="Εικόνα που περιέχει ρουχισμός, άτομο, κτίριο, τοίχος&#10;&#10;Περιγραφή που δημιουργήθηκε αυτόματα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5" y="3631096"/>
            <a:ext cx="3929622" cy="2760560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 - Εικόνα" descr="407361807_320209720869527_1285048152122433308_n.jpg"/>
          <p:cNvPicPr>
            <a:picLocks noChangeAspect="1"/>
          </p:cNvPicPr>
          <p:nvPr/>
        </p:nvPicPr>
        <p:blipFill>
          <a:blip r:embed="rId3"/>
          <a:srcRect t="10133"/>
          <a:stretch>
            <a:fillRect/>
          </a:stretch>
        </p:blipFill>
        <p:spPr>
          <a:xfrm>
            <a:off x="4731025" y="442231"/>
            <a:ext cx="4070073" cy="582892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1"/>
          <a:srcRect r="3733" b="2"/>
          <a:stretch>
            <a:fillRect/>
          </a:stretch>
        </p:blipFill>
        <p:spPr>
          <a:xfrm>
            <a:off x="241297" y="329742"/>
            <a:ext cx="4676341" cy="3315282"/>
          </a:xfrm>
          <a:prstGeom prst="rect">
            <a:avLst/>
          </a:prstGeom>
        </p:spPr>
      </p:pic>
      <p:pic>
        <p:nvPicPr>
          <p:cNvPr id="3" name="Content Placeholder 3" descr="Screenshot_20240125_234139_Facebook"/>
          <p:cNvPicPr>
            <a:picLocks noChangeAspect="1"/>
          </p:cNvPicPr>
          <p:nvPr/>
        </p:nvPicPr>
        <p:blipFill rotWithShape="1">
          <a:blip r:embed="rId2"/>
          <a:srcRect l="6577" r="12569" b="-1"/>
          <a:stretch>
            <a:fillRect/>
          </a:stretch>
        </p:blipFill>
        <p:spPr>
          <a:xfrm>
            <a:off x="241297" y="3510853"/>
            <a:ext cx="4676341" cy="2789954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χάρτης, Άτλας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" b="2"/>
          <a:stretch>
            <a:fillRect/>
          </a:stretch>
        </p:blipFill>
        <p:spPr>
          <a:xfrm>
            <a:off x="5050538" y="329742"/>
            <a:ext cx="3852165" cy="590757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64315" y="332656"/>
            <a:ext cx="8215370" cy="563231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l-GR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Ακμάζοντες </a:t>
            </a:r>
            <a:r>
              <a:rPr kumimoji="0" lang="el-GR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Ελληνικοὶ</a:t>
            </a:r>
            <a:r>
              <a:rPr kumimoji="0" lang="el-GR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ἐμπορικοὶ</a:t>
            </a:r>
            <a:r>
              <a:rPr kumimoji="0" lang="el-GR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οἴκοι</a:t>
            </a:r>
            <a:r>
              <a:rPr kumimoji="0" lang="el-GR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εἶναι</a:t>
            </a:r>
            <a:r>
              <a:rPr kumimoji="0" lang="el-GR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μεταξὺ</a:t>
            </a:r>
            <a:r>
              <a:rPr kumimoji="0" lang="el-GR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πολλῶν</a:t>
            </a:r>
            <a:r>
              <a:rPr kumimoji="0" lang="el-GR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ἄλλων</a:t>
            </a:r>
            <a:r>
              <a:rPr kumimoji="0" lang="el-GR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καὶ</a:t>
            </a:r>
            <a:r>
              <a:rPr kumimoji="0" lang="el-GR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οἱ</a:t>
            </a:r>
            <a:r>
              <a:rPr kumimoji="0" lang="el-GR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l-GR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ἑξῆς</a:t>
            </a:r>
            <a:r>
              <a:rPr kumimoji="0" lang="el-GR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:</a:t>
            </a:r>
            <a:endParaRPr kumimoji="0" lang="en-US" b="1" i="0" u="none" strike="noStrike" cap="none" spc="300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Maison</a:t>
            </a:r>
            <a:r>
              <a:rPr kumimoji="0" lang="en-US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F. </a:t>
            </a:r>
            <a:r>
              <a:rPr kumimoji="0" lang="en-US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Livierato</a:t>
            </a:r>
            <a:r>
              <a:rPr kumimoji="0" lang="en-US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B.P. 80, Djibouti, C.F.S. </a:t>
            </a:r>
            <a:endParaRPr kumimoji="0" lang="en-US" b="1" i="0" u="none" strike="noStrike" cap="none" spc="300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Petros</a:t>
            </a:r>
            <a:r>
              <a:rPr kumimoji="0" lang="en-US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Tongas</a:t>
            </a:r>
            <a:r>
              <a:rPr kumimoji="0" lang="en-US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B.P. 61, Djibouti, C.F.S.</a:t>
            </a:r>
            <a:endParaRPr kumimoji="0" lang="en-US" b="1" i="0" u="none" strike="noStrike" cap="none" spc="300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Minas </a:t>
            </a:r>
            <a:r>
              <a:rPr kumimoji="0" lang="en-US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Nicoletos</a:t>
            </a:r>
            <a:r>
              <a:rPr kumimoji="0" lang="en-US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«</a:t>
            </a:r>
            <a:r>
              <a:rPr kumimoji="0" lang="en-US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Hôtel</a:t>
            </a:r>
            <a:r>
              <a:rPr kumimoji="0" lang="en-US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d'Europe</a:t>
            </a:r>
            <a:r>
              <a:rPr kumimoji="0" lang="en-US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», Djibouti, C.F.S.</a:t>
            </a:r>
            <a:endParaRPr kumimoji="0" lang="en-US" b="1" i="0" u="none" strike="noStrike" cap="none" spc="300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Constantin</a:t>
            </a:r>
            <a:r>
              <a:rPr kumimoji="0" lang="en-US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Coccolios</a:t>
            </a:r>
            <a:r>
              <a:rPr kumimoji="0" lang="en-US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Docks </a:t>
            </a:r>
            <a:r>
              <a:rPr kumimoji="0" lang="en-US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d'Alimentation</a:t>
            </a:r>
            <a:r>
              <a:rPr kumimoji="0" lang="en-US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Djibouti, C.F.S.</a:t>
            </a:r>
            <a:endParaRPr kumimoji="0" lang="en-US" b="1" i="0" u="none" strike="noStrike" cap="none" spc="300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Nicolas </a:t>
            </a:r>
            <a:r>
              <a:rPr kumimoji="0" lang="en-US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Mariakis</a:t>
            </a:r>
            <a:r>
              <a:rPr kumimoji="0" lang="en-US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B.P. 116, Djibouti, C.F.S. </a:t>
            </a:r>
            <a:endParaRPr kumimoji="0" lang="en-US" b="1" i="0" u="none" strike="noStrike" cap="none" spc="300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Nicolas </a:t>
            </a:r>
            <a:r>
              <a:rPr kumimoji="0" lang="en-US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Kalos</a:t>
            </a:r>
            <a:r>
              <a:rPr kumimoji="0" lang="en-US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Djibouti, C.F.S.</a:t>
            </a:r>
            <a:endParaRPr kumimoji="0" lang="en-US" b="1" i="0" u="none" strike="noStrike" cap="none" spc="300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Spiros</a:t>
            </a:r>
            <a:r>
              <a:rPr kumimoji="0" lang="en-US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cap="none" spc="300" normalizeH="0" baseline="0" dirty="0" err="1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Louzis</a:t>
            </a:r>
            <a:r>
              <a:rPr kumimoji="0" lang="en-US" b="1" i="0" u="none" strike="noStrike" cap="none" spc="300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Djibouti, C.F.S.</a:t>
            </a:r>
            <a:endParaRPr kumimoji="0" lang="en-US" b="1" i="0" u="none" strike="noStrike" cap="none" spc="300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95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45998" y="480060"/>
            <a:ext cx="2581915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 descr="Εικόνα που περιέχει κείμενο, ζωγραφιά, χαρτί, τυπογραφία&#10;&#10;Περιγραφή που δημιουργήθηκε αυτόματα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32624"/>
            <a:ext cx="2160239" cy="2743161"/>
          </a:xfrm>
          <a:prstGeom prst="rect">
            <a:avLst/>
          </a:prstGeom>
        </p:spPr>
      </p:pic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45998" y="3603670"/>
            <a:ext cx="2581915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 descr="Εικόνα που περιέχει κείμενο, ζωγραφιά, σκίτσο/σχέδιο, χαρτί&#10;&#10;Περιγραφή που δημιουργήθηκε αυτόματα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3611322"/>
            <a:ext cx="2169273" cy="2763406"/>
          </a:xfrm>
          <a:prstGeom prst="rect">
            <a:avLst/>
          </a:prstGeom>
        </p:spPr>
      </p:pic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69213" y="487090"/>
            <a:ext cx="2691128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 descr="Εικόνα που περιέχει κείμενο, χαρτί, γραφικός χαρακτήρας, κύκλος&#10;&#10;Περιγραφή που δημιουργήθηκε αυτόματα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264" y="1628800"/>
            <a:ext cx="2439677" cy="3888431"/>
          </a:xfrm>
          <a:prstGeom prst="rect">
            <a:avLst/>
          </a:prstGeom>
        </p:spPr>
      </p:pic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101643" y="487090"/>
            <a:ext cx="2691130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Εικόνα 8" descr="Εικόνα που περιέχει κείμενο, κατάλογος, γραμματοσειρά, γραφικός χαρακτήρας&#10;&#10;Περιγραφή που δημιουργήθηκε αυτόματα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126" y="1124744"/>
            <a:ext cx="2695647" cy="482453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20240201_172344"/>
          <p:cNvPicPr>
            <a:picLocks noChangeAspect="1"/>
          </p:cNvPicPr>
          <p:nvPr/>
        </p:nvPicPr>
        <p:blipFill>
          <a:blip r:embed="rId1" cstate="print"/>
          <a:srcRect l="14574" t="14973" r="9445" b="17488"/>
          <a:stretch>
            <a:fillRect/>
          </a:stretch>
        </p:blipFill>
        <p:spPr>
          <a:xfrm>
            <a:off x="342901" y="417620"/>
            <a:ext cx="4070073" cy="2713397"/>
          </a:xfrm>
          <a:prstGeom prst="rect">
            <a:avLst/>
          </a:prstGeom>
        </p:spPr>
      </p:pic>
      <p:pic>
        <p:nvPicPr>
          <p:cNvPr id="2" name="1 - Εικόνα" descr="393126268_320211394202693_850818658251748711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678427"/>
            <a:ext cx="4070073" cy="2665897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 - Εικόνα" descr="IMG_20240127_134545.jpg"/>
          <p:cNvPicPr>
            <a:picLocks noChangeAspect="1"/>
          </p:cNvPicPr>
          <p:nvPr/>
        </p:nvPicPr>
        <p:blipFill>
          <a:blip r:embed="rId3" cstate="print"/>
          <a:srcRect l="20418" t="3855" r="3193" b="6562"/>
          <a:stretch>
            <a:fillRect/>
          </a:stretch>
        </p:blipFill>
        <p:spPr>
          <a:xfrm>
            <a:off x="4825085" y="321734"/>
            <a:ext cx="3881952" cy="606992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20240201_172337.jpg"/>
          <p:cNvPicPr>
            <a:picLocks noChangeAspect="1"/>
          </p:cNvPicPr>
          <p:nvPr/>
        </p:nvPicPr>
        <p:blipFill>
          <a:blip r:embed="rId1" cstate="print"/>
          <a:srcRect l="8593" t="18750" b="6250"/>
          <a:stretch>
            <a:fillRect/>
          </a:stretch>
        </p:blipFill>
        <p:spPr>
          <a:xfrm>
            <a:off x="2714644" y="2500306"/>
            <a:ext cx="6357950" cy="4231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5" descr="20240201_172153"/>
          <p:cNvPicPr>
            <a:picLocks noChangeAspect="1"/>
          </p:cNvPicPr>
          <p:nvPr/>
        </p:nvPicPr>
        <p:blipFill>
          <a:blip r:embed="rId2" cstate="print"/>
          <a:srcRect l="9138" t="21705" r="7203" b="5364"/>
          <a:stretch>
            <a:fillRect/>
          </a:stretch>
        </p:blipFill>
        <p:spPr>
          <a:xfrm>
            <a:off x="179512" y="332656"/>
            <a:ext cx="5307773" cy="4097873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ός χαρακτήρας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8"/>
          <a:stretch>
            <a:fillRect/>
          </a:stretch>
        </p:blipFill>
        <p:spPr>
          <a:xfrm rot="15062839">
            <a:off x="5463736" y="-70966"/>
            <a:ext cx="2340857" cy="386141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1" cstate="print"/>
          <a:srcRect l="4583" r="13789"/>
          <a:stretch>
            <a:fillRect/>
          </a:stretch>
        </p:blipFill>
        <p:spPr>
          <a:xfrm>
            <a:off x="26542" y="1700808"/>
            <a:ext cx="3549700" cy="2954366"/>
          </a:xfrm>
          <a:prstGeom prst="rect">
            <a:avLst/>
          </a:prstGeom>
        </p:spPr>
      </p:pic>
      <p:pic>
        <p:nvPicPr>
          <p:cNvPr id="18" name="17 - Εικόνα" descr="407308901_320211574202675_219067555897533242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507" y="1"/>
            <a:ext cx="5335987" cy="3789040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άθλημα, άτομο, αντισφαίριση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" b="26690"/>
          <a:stretch>
            <a:fillRect/>
          </a:stretch>
        </p:blipFill>
        <p:spPr>
          <a:xfrm>
            <a:off x="2445478" y="3504938"/>
            <a:ext cx="4685511" cy="32941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ezztower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27984" cy="2914620"/>
          </a:xfrm>
          <a:prstGeom prst="rect">
            <a:avLst/>
          </a:prstGeom>
        </p:spPr>
      </p:pic>
      <p:pic>
        <p:nvPicPr>
          <p:cNvPr id="3" name="2 - Εικόνα" descr="evacuati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467" y="260648"/>
            <a:ext cx="3549941" cy="2741536"/>
          </a:xfrm>
          <a:prstGeom prst="rect">
            <a:avLst/>
          </a:prstGeom>
        </p:spPr>
      </p:pic>
      <p:pic>
        <p:nvPicPr>
          <p:cNvPr id="4" name="Picture 2" descr="PHOTO 1"/>
          <p:cNvPicPr>
            <a:picLocks noChangeAspect="1" noChangeArrowheads="1"/>
          </p:cNvPicPr>
          <p:nvPr/>
        </p:nvPicPr>
        <p:blipFill>
          <a:blip r:embed="rId3"/>
          <a:srcRect t="12216" b="11633"/>
          <a:stretch>
            <a:fillRect/>
          </a:stretch>
        </p:blipFill>
        <p:spPr bwMode="auto">
          <a:xfrm>
            <a:off x="37637" y="3448347"/>
            <a:ext cx="4536504" cy="299144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pic>
        <p:nvPicPr>
          <p:cNvPr id="13" name="12 - Εικόνα" descr="26 παρασημοφορηση φωτο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070" y="2996952"/>
            <a:ext cx="2787773" cy="371703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image"/>
          <p:cNvPicPr>
            <a:picLocks noChangeAspect="1"/>
          </p:cNvPicPr>
          <p:nvPr/>
        </p:nvPicPr>
        <p:blipFill rotWithShape="1">
          <a:blip r:embed="rId1"/>
          <a:srcRect l="11233" r="15064" b="-2"/>
          <a:stretch>
            <a:fillRect/>
          </a:stretch>
        </p:blipFill>
        <p:spPr>
          <a:xfrm>
            <a:off x="241297" y="321732"/>
            <a:ext cx="4256173" cy="3017405"/>
          </a:xfrm>
          <a:prstGeom prst="rect">
            <a:avLst/>
          </a:prstGeom>
        </p:spPr>
      </p:pic>
      <p:pic>
        <p:nvPicPr>
          <p:cNvPr id="15" name="Picture 14" descr="Screenshot_20240125_233824_Facebook"/>
          <p:cNvPicPr>
            <a:picLocks noChangeAspect="1"/>
          </p:cNvPicPr>
          <p:nvPr/>
        </p:nvPicPr>
        <p:blipFill rotWithShape="1">
          <a:blip r:embed="rId2"/>
          <a:srcRect r="-4" b="6686"/>
          <a:stretch>
            <a:fillRect/>
          </a:stretch>
        </p:blipFill>
        <p:spPr>
          <a:xfrm>
            <a:off x="241297" y="3510853"/>
            <a:ext cx="4256173" cy="2789954"/>
          </a:xfrm>
          <a:prstGeom prst="rect">
            <a:avLst/>
          </a:prstGeom>
        </p:spPr>
      </p:pic>
      <p:pic>
        <p:nvPicPr>
          <p:cNvPr id="7" name="6 - Εικόνα" descr="Screenshot_20240125_233703_Facebook.jpg"/>
          <p:cNvPicPr>
            <a:picLocks noChangeAspect="1"/>
          </p:cNvPicPr>
          <p:nvPr/>
        </p:nvPicPr>
        <p:blipFill rotWithShape="1">
          <a:blip r:embed="rId3"/>
          <a:srcRect l="24012" r="26159" b="1"/>
          <a:stretch>
            <a:fillRect/>
          </a:stretch>
        </p:blipFill>
        <p:spPr>
          <a:xfrm>
            <a:off x="4646529" y="321733"/>
            <a:ext cx="4256173" cy="597907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57759" y="487090"/>
            <a:ext cx="5056386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Screenshot_20240125_233714_Faceboo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885" y="1759392"/>
            <a:ext cx="4807563" cy="3353275"/>
          </a:xfrm>
          <a:prstGeom prst="rect">
            <a:avLst/>
          </a:prstGeom>
        </p:spPr>
      </p:pic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650991" y="480060"/>
            <a:ext cx="3135249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1 - Εικόνα" descr="Screenshot_20240125_234123_Facebo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71904" y="977791"/>
            <a:ext cx="2891209" cy="1807005"/>
          </a:xfrm>
          <a:prstGeom prst="rect">
            <a:avLst/>
          </a:prstGeom>
        </p:spPr>
      </p:pic>
      <p:sp>
        <p:nvSpPr>
          <p:cNvPr id="25" name="Rectangle 2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650991" y="3603670"/>
            <a:ext cx="3135249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1 - Εικόνα" descr="Screenshot_20240125_234004_Facebo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71904" y="4134717"/>
            <a:ext cx="2891209" cy="169858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Εικόνα 7" descr="Εικόνα που περιέχει ρουχισμός, καρέκλα, άνδρας, άτομο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9"/>
          <a:stretch>
            <a:fillRect/>
          </a:stretch>
        </p:blipFill>
        <p:spPr>
          <a:xfrm>
            <a:off x="144394" y="550518"/>
            <a:ext cx="4349608" cy="2783429"/>
          </a:xfrm>
          <a:prstGeom prst="rect">
            <a:avLst/>
          </a:prstGeom>
        </p:spPr>
      </p:pic>
      <p:pic>
        <p:nvPicPr>
          <p:cNvPr id="4" name="3 - Εικόνα" descr="0-02-05-8d821d3c60df676f4bbd22fd4574b74de130b224705c3d251c6d9939f5945d7e_136a7799.jpg"/>
          <p:cNvPicPr>
            <a:picLocks noChangeAspect="1"/>
          </p:cNvPicPr>
          <p:nvPr/>
        </p:nvPicPr>
        <p:blipFill rotWithShape="1">
          <a:blip r:embed="rId2"/>
          <a:srcRect l="7320" r="7317" b="-3"/>
          <a:stretch>
            <a:fillRect/>
          </a:stretch>
        </p:blipFill>
        <p:spPr>
          <a:xfrm rot="16200000">
            <a:off x="5425856" y="-231623"/>
            <a:ext cx="2783429" cy="4347709"/>
          </a:xfrm>
          <a:prstGeom prst="rect">
            <a:avLst/>
          </a:prstGeom>
        </p:spPr>
      </p:pic>
      <p:pic>
        <p:nvPicPr>
          <p:cNvPr id="2" name="1 - Εικόνα" descr="0-02-05-af5a596b8745f12f3876915700037057989a2c00a65f87003e32daa2ea244b81_14e12db4.jpg"/>
          <p:cNvPicPr>
            <a:picLocks noChangeAspect="1"/>
          </p:cNvPicPr>
          <p:nvPr/>
        </p:nvPicPr>
        <p:blipFill rotWithShape="1">
          <a:blip r:embed="rId3"/>
          <a:srcRect l="5389" r="9005"/>
          <a:stretch>
            <a:fillRect/>
          </a:stretch>
        </p:blipFill>
        <p:spPr>
          <a:xfrm rot="16200000">
            <a:off x="926026" y="2736365"/>
            <a:ext cx="2792626" cy="4349608"/>
          </a:xfrm>
          <a:prstGeom prst="rect">
            <a:avLst/>
          </a:prstGeom>
        </p:spPr>
      </p:pic>
      <p:pic>
        <p:nvPicPr>
          <p:cNvPr id="6" name="Εικόνα 5" descr="Εικόνα που περιέχει ρουχισμός, άτομο, ανθρώπινο πρόσωπο, καρέκλα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" r="-2" b="-2"/>
          <a:stretch>
            <a:fillRect/>
          </a:stretch>
        </p:blipFill>
        <p:spPr>
          <a:xfrm>
            <a:off x="4646857" y="3514855"/>
            <a:ext cx="4347709" cy="279262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Εικόνα 4" descr="Εικόνα που περιέχει ρουχισμός, άτομο, τοίχος, εσωτερικός χώρος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3275"/>
          <a:stretch>
            <a:fillRect/>
          </a:stretch>
        </p:blipFill>
        <p:spPr>
          <a:xfrm>
            <a:off x="241297" y="321732"/>
            <a:ext cx="4256173" cy="3017405"/>
          </a:xfrm>
          <a:prstGeom prst="rect">
            <a:avLst/>
          </a:prstGeom>
        </p:spPr>
      </p:pic>
      <p:pic>
        <p:nvPicPr>
          <p:cNvPr id="2" name="1 - Εικόνα" descr="0-02-05-6ef3e84431cfc9f1dc719e5c0a5c2b6d7785b6d2f72c5ffa1b73df3bace6534f_8fda735e.jpg"/>
          <p:cNvPicPr>
            <a:picLocks noChangeAspect="1"/>
          </p:cNvPicPr>
          <p:nvPr/>
        </p:nvPicPr>
        <p:blipFill rotWithShape="1">
          <a:blip r:embed="rId2" cstate="print"/>
          <a:srcRect l="6299" r="6296" b="-4"/>
          <a:stretch>
            <a:fillRect/>
          </a:stretch>
        </p:blipFill>
        <p:spPr>
          <a:xfrm rot="16200000">
            <a:off x="974406" y="2777743"/>
            <a:ext cx="2789954" cy="4256173"/>
          </a:xfrm>
          <a:prstGeom prst="rect">
            <a:avLst/>
          </a:prstGeom>
        </p:spPr>
      </p:pic>
      <p:pic>
        <p:nvPicPr>
          <p:cNvPr id="6" name="Εικόνα 5" descr="Εικόνα που περιέχει εσωτερικός χώρος, τραπέζι, αίθουσα εκδηλώσεων, γάμος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6" r="29307"/>
          <a:stretch>
            <a:fillRect/>
          </a:stretch>
        </p:blipFill>
        <p:spPr>
          <a:xfrm>
            <a:off x="4646529" y="321733"/>
            <a:ext cx="4256173" cy="59790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- Εικόνα" descr="1150x732-2023-01-24T202815.124-720x460.jpg"/>
          <p:cNvPicPr>
            <a:picLocks noChangeAspect="1"/>
          </p:cNvPicPr>
          <p:nvPr/>
        </p:nvPicPr>
        <p:blipFill rotWithShape="1">
          <a:blip r:embed="rId1"/>
          <a:srcRect t="4129" r="2" b="21403"/>
          <a:stretch>
            <a:fillRect/>
          </a:stretch>
        </p:blipFill>
        <p:spPr>
          <a:xfrm>
            <a:off x="2987824" y="471649"/>
            <a:ext cx="6155066" cy="2933537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</p:spPr>
      </p:pic>
      <p:pic>
        <p:nvPicPr>
          <p:cNvPr id="3" name="4 - Εικόνα" descr="CPMLEMON-1024x511.png"/>
          <p:cNvPicPr>
            <a:picLocks noChangeAspect="1"/>
          </p:cNvPicPr>
          <p:nvPr/>
        </p:nvPicPr>
        <p:blipFill rotWithShape="1">
          <a:blip r:embed="rId2"/>
          <a:srcRect t="861" r="1" b="3683"/>
          <a:stretch>
            <a:fillRect/>
          </a:stretch>
        </p:blipFill>
        <p:spPr>
          <a:xfrm>
            <a:off x="2985640" y="3429000"/>
            <a:ext cx="6158360" cy="293353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</p:spPr>
      </p:pic>
      <p:pic>
        <p:nvPicPr>
          <p:cNvPr id="1026" name="Picture 2" descr="273: French Foreign Legion 13. DBLE badges part 1:2 @  Militarybadgecollection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1" y="1729841"/>
            <a:ext cx="2638694" cy="339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2 - Εικόνα" descr="0-02-05-17b7dd112a72782378cb21717826f68b0f951a3846b6a9a1f451e5718fdfd9d7_320240bc.jpg"/>
          <p:cNvPicPr>
            <a:picLocks noChangeAspect="1"/>
          </p:cNvPicPr>
          <p:nvPr/>
        </p:nvPicPr>
        <p:blipFill rotWithShape="1">
          <a:blip r:embed="rId1"/>
          <a:srcRect l="6601" r="2695" b="1"/>
          <a:stretch>
            <a:fillRect/>
          </a:stretch>
        </p:blipFill>
        <p:spPr>
          <a:xfrm>
            <a:off x="149054" y="171717"/>
            <a:ext cx="4353079" cy="3167426"/>
          </a:xfrm>
          <a:prstGeom prst="rect">
            <a:avLst/>
          </a:prstGeom>
        </p:spPr>
      </p:pic>
      <p:pic>
        <p:nvPicPr>
          <p:cNvPr id="4" name="2 - Εικόνα" descr="0-02-05-23aac0925cbad795e42c495b38729e5c4d12af3ed7a43e8448d0088077d56dfa_b698a887.jpg"/>
          <p:cNvPicPr>
            <a:picLocks noChangeAspect="1"/>
          </p:cNvPicPr>
          <p:nvPr/>
        </p:nvPicPr>
        <p:blipFill rotWithShape="1">
          <a:blip r:embed="rId2" cstate="print"/>
          <a:srcRect l="1155"/>
          <a:stretch>
            <a:fillRect/>
          </a:stretch>
        </p:blipFill>
        <p:spPr>
          <a:xfrm>
            <a:off x="4646529" y="171717"/>
            <a:ext cx="4348413" cy="3167426"/>
          </a:xfrm>
          <a:prstGeom prst="rect">
            <a:avLst/>
          </a:prstGeom>
        </p:spPr>
      </p:pic>
      <p:pic>
        <p:nvPicPr>
          <p:cNvPr id="5" name="3 - Εικόνα" descr="0-02-05-4ab5c636ebcd1118a6b95e4a5be1d0aacec0f3bf09262dc720cb02b4fcef82fa_6f199675.jpg"/>
          <p:cNvPicPr>
            <a:picLocks noChangeAspect="1"/>
          </p:cNvPicPr>
          <p:nvPr/>
        </p:nvPicPr>
        <p:blipFill rotWithShape="1">
          <a:blip r:embed="rId3" cstate="print"/>
          <a:srcRect t="9948" r="3" b="728"/>
          <a:stretch>
            <a:fillRect/>
          </a:stretch>
        </p:blipFill>
        <p:spPr>
          <a:xfrm>
            <a:off x="149054" y="3510858"/>
            <a:ext cx="4353079" cy="2789948"/>
          </a:xfrm>
          <a:prstGeom prst="rect">
            <a:avLst/>
          </a:prstGeom>
        </p:spPr>
      </p:pic>
      <p:pic>
        <p:nvPicPr>
          <p:cNvPr id="3" name="2 - Εικόνα" descr="0-02-05-966998e829e13db950dcf2201e0ec49a13964bff35674084e097d93fffdc6fd3_23e393e2.jpg"/>
          <p:cNvPicPr>
            <a:picLocks noChangeAspect="1"/>
          </p:cNvPicPr>
          <p:nvPr/>
        </p:nvPicPr>
        <p:blipFill rotWithShape="1">
          <a:blip r:embed="rId4" cstate="print"/>
          <a:srcRect l="14178" r="274"/>
          <a:stretch>
            <a:fillRect/>
          </a:stretch>
        </p:blipFill>
        <p:spPr>
          <a:xfrm rot="16200000">
            <a:off x="5425761" y="2731626"/>
            <a:ext cx="2789948" cy="434841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Εικόνα 4" descr="Εικόνα που περιέχει ρουχισμός, παπούτσια, εξωτερικός χώρος/ύπαιθρος, άτομο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546"/>
          <a:stretch>
            <a:fillRect/>
          </a:stretch>
        </p:blipFill>
        <p:spPr>
          <a:xfrm>
            <a:off x="241297" y="321732"/>
            <a:ext cx="4256173" cy="3017405"/>
          </a:xfrm>
          <a:prstGeom prst="rect">
            <a:avLst/>
          </a:prstGeom>
        </p:spPr>
      </p:pic>
      <p:pic>
        <p:nvPicPr>
          <p:cNvPr id="3" name="Εικόνα 2" descr="Εικόνα που περιέχει άτομο, ρουχισμός, ανθρώπινο πρόσωπο, τοίχος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9812"/>
          <a:stretch>
            <a:fillRect/>
          </a:stretch>
        </p:blipFill>
        <p:spPr>
          <a:xfrm>
            <a:off x="241297" y="3510853"/>
            <a:ext cx="4256173" cy="278995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316"/>
          <a:stretch>
            <a:fillRect/>
          </a:stretch>
        </p:blipFill>
        <p:spPr>
          <a:xfrm>
            <a:off x="4646529" y="321733"/>
            <a:ext cx="4256173" cy="597907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 descr="Εικόνα που περιέχει άθλημα, Χορός, άτομο, λευκό&#10;&#10;Περιγραφή που δημιουργήθηκε αυτόματα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380319"/>
            <a:ext cx="4070073" cy="2788000"/>
          </a:xfrm>
          <a:prstGeom prst="rect">
            <a:avLst/>
          </a:prstGeom>
        </p:spPr>
      </p:pic>
      <p:pic>
        <p:nvPicPr>
          <p:cNvPr id="7" name="Εικόνα 6" descr="Εικόνα που περιέχει άτομο, παπούτσια, ρουχισμός, άθλημα&#10;&#10;Περιγραφή που δημιουργήθηκε αυτόματα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" y="3631096"/>
            <a:ext cx="4044776" cy="2760560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 descr="Εικόνα που περιέχει ρουχισμός, άτομο, Χορός, άθλημα&#10;&#10;Περιγραφή που δημιουργήθηκε αυτόματα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25" y="1871118"/>
            <a:ext cx="4070073" cy="297115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τοίχος, ανθρώπινο πρόσωπο, κείμενο, εσωτερικός χώρος&#10;&#10;Περιγραφή που δημιουργήθηκε αυτόματα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157" y="2699460"/>
            <a:ext cx="5112569" cy="3551223"/>
          </a:xfrm>
          <a:prstGeom prst="rect">
            <a:avLst/>
          </a:prstGeom>
        </p:spPr>
      </p:pic>
      <p:pic>
        <p:nvPicPr>
          <p:cNvPr id="3" name="Εικόνα 2" descr="Εικόνα που περιέχει ρουχισμός, ανθρώπινο πρόσωπο, τοίχος, φόρεμα&#10;&#10;Περιγραφή που δημιουργήθηκε αυτόματα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7"/>
            <a:ext cx="5112568" cy="3437761"/>
          </a:xfrm>
          <a:prstGeom prst="rect">
            <a:avLst/>
          </a:prstGeom>
        </p:spPr>
      </p:pic>
      <p:pic>
        <p:nvPicPr>
          <p:cNvPr id="7" name="Εικόνα 6" descr="Εικόνα που περιέχει ρουχισμός, ανθρώπινο πρόσωπο, ρετρό στιλ, άτομο&#10;&#10;Περιγραφή που δημιουργήθηκε αυτόματα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68960"/>
            <a:ext cx="4527996" cy="35217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ρουχισμός, παπούτσια, τοίχος, άτομο&#10;&#10;Περιγραφή που δημιουργήθηκε αυτόματα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" y="12299"/>
            <a:ext cx="6426381" cy="4064774"/>
          </a:xfrm>
          <a:prstGeom prst="rect">
            <a:avLst/>
          </a:prstGeom>
        </p:spPr>
      </p:pic>
      <p:pic>
        <p:nvPicPr>
          <p:cNvPr id="3" name="Εικόνα 2" descr="Εικόνα που περιέχει ρουχισμός, ανθρώπινο πρόσωπο, άτομο, τοίχος&#10;&#10;Περιγραφή που δημιουργήθηκε αυτόματα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03" y="3395666"/>
            <a:ext cx="5565830" cy="3340947"/>
          </a:xfrm>
          <a:prstGeom prst="rect">
            <a:avLst/>
          </a:prstGeom>
        </p:spPr>
      </p:pic>
      <p:pic>
        <p:nvPicPr>
          <p:cNvPr id="11" name="Εικόνα 10" descr="Εικόνα που περιέχει ρουχισμός, άτομο, τοίχος, εσωτερικός χώρος&#10;&#10;Περιγραφή που δημιουργήθηκε αυτόματα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204864"/>
            <a:ext cx="3080560" cy="421074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Εικόνα 14" descr="Εικόνα που περιέχει ρουχισμός, άτομο, παπούτσια, φόρεμα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" b="-4"/>
          <a:stretch>
            <a:fillRect/>
          </a:stretch>
        </p:blipFill>
        <p:spPr>
          <a:xfrm>
            <a:off x="241297" y="321732"/>
            <a:ext cx="4256173" cy="3017405"/>
          </a:xfrm>
          <a:prstGeom prst="rect">
            <a:avLst/>
          </a:prstGeom>
        </p:spPr>
      </p:pic>
      <p:pic>
        <p:nvPicPr>
          <p:cNvPr id="13" name="Εικόνα 12" descr="Εικόνα που περιέχει ρουχισμός, άτομο, ανθρώπινο πρόσωπο, αγόρι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" r="-4" b="-4"/>
          <a:stretch>
            <a:fillRect/>
          </a:stretch>
        </p:blipFill>
        <p:spPr>
          <a:xfrm>
            <a:off x="241297" y="3510853"/>
            <a:ext cx="4256173" cy="2789954"/>
          </a:xfrm>
          <a:prstGeom prst="rect">
            <a:avLst/>
          </a:prstGeom>
        </p:spPr>
      </p:pic>
      <p:pic>
        <p:nvPicPr>
          <p:cNvPr id="17" name="Εικόνα 16" descr="Εικόνα που περιέχει ρουχισμός, άτομο, παπούτσια, άθλημα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r="3503" b="2"/>
          <a:stretch>
            <a:fillRect/>
          </a:stretch>
        </p:blipFill>
        <p:spPr>
          <a:xfrm>
            <a:off x="4646529" y="321733"/>
            <a:ext cx="4256173" cy="597907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 descr="Εικόνα που περιέχει ρουχισμός, άτομο, ανθρώπινο πρόσωπο, εσωτερικός χώρος&#10;&#10;Περιγραφή που δημιουργήθηκε αυτόματα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45" y="116632"/>
            <a:ext cx="2161639" cy="3110272"/>
          </a:xfrm>
          <a:prstGeom prst="rect">
            <a:avLst/>
          </a:prstGeom>
        </p:spPr>
      </p:pic>
      <p:pic>
        <p:nvPicPr>
          <p:cNvPr id="13" name="Εικόνα 12" descr="Εικόνα που περιέχει ρουχισμός, ανθρώπινο πρόσωπο, άτομο, νήπιο&#10;&#10;Περιγραφή που δημιουργήθηκε αυτόματα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0" y="3631096"/>
            <a:ext cx="4012239" cy="2979088"/>
          </a:xfrm>
          <a:prstGeom prst="rect">
            <a:avLst/>
          </a:prstGeom>
        </p:spPr>
      </p:pic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Εικόνα 10" descr="Εικόνα που περιέχει ρουχισμός, άτομο, ανθρώπινο πρόσωπο, ρετρό στιλ&#10;&#10;Περιγραφή που δημιουργήθηκε αυτόματα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139" y="321734"/>
            <a:ext cx="3475009" cy="562754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Εικόνα 6" descr="Εικόνα που περιέχει κείμενο, χερσαίο όχημα, όχημα, τροχός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5" r="8697" b="2"/>
          <a:stretch>
            <a:fillRect/>
          </a:stretch>
        </p:blipFill>
        <p:spPr>
          <a:xfrm>
            <a:off x="467544" y="231971"/>
            <a:ext cx="3312006" cy="6072176"/>
          </a:xfrm>
          <a:prstGeom prst="rect">
            <a:avLst/>
          </a:prstGeom>
        </p:spPr>
      </p:pic>
      <p:pic>
        <p:nvPicPr>
          <p:cNvPr id="5" name="Εικόνα 4" descr="Εικόνα που περιέχει ρουχισμός, άτομο, εξωτερικός χώρος/ύπαιθρος, ομάδα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2" r="-1" b="3981"/>
          <a:stretch>
            <a:fillRect/>
          </a:stretch>
        </p:blipFill>
        <p:spPr>
          <a:xfrm>
            <a:off x="3890080" y="260648"/>
            <a:ext cx="5106515" cy="3075818"/>
          </a:xfrm>
          <a:prstGeom prst="rect">
            <a:avLst/>
          </a:prstGeom>
        </p:spPr>
      </p:pic>
      <p:pic>
        <p:nvPicPr>
          <p:cNvPr id="3" name="Εικόνα 2" descr="Εικόνα που περιέχει ρουχισμός, άτομο, παπούτσια, κορίτσι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4" r="-1" b="1282"/>
          <a:stretch>
            <a:fillRect/>
          </a:stretch>
        </p:blipFill>
        <p:spPr>
          <a:xfrm>
            <a:off x="3890080" y="3521534"/>
            <a:ext cx="5094295" cy="307581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Εικόνα 6" descr="Εικόνα που περιέχει ρουχισμός, άτομο, ανθρώπινο πρόσωπο, παπούτσια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9" r="11544" b="2"/>
          <a:stretch>
            <a:fillRect/>
          </a:stretch>
        </p:blipFill>
        <p:spPr>
          <a:xfrm>
            <a:off x="143314" y="171715"/>
            <a:ext cx="4359898" cy="6129087"/>
          </a:xfrm>
          <a:prstGeom prst="rect">
            <a:avLst/>
          </a:prstGeom>
        </p:spPr>
      </p:pic>
      <p:pic>
        <p:nvPicPr>
          <p:cNvPr id="3" name="Εικόνα 2" descr="Εικόνα που περιέχει ρουχισμός, άτομο, ανθρώπινο πρόσωπο, εσωτερικός χώρος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6" b="2"/>
          <a:stretch>
            <a:fillRect/>
          </a:stretch>
        </p:blipFill>
        <p:spPr>
          <a:xfrm>
            <a:off x="4647696" y="171716"/>
            <a:ext cx="4352990" cy="3171422"/>
          </a:xfrm>
          <a:prstGeom prst="rect">
            <a:avLst/>
          </a:prstGeom>
        </p:spPr>
      </p:pic>
      <p:pic>
        <p:nvPicPr>
          <p:cNvPr id="5" name="Εικόνα 4" descr="Εικόνα που περιέχει ρουχισμός, άτομο, ανθρώπινο πρόσωπο, χαμόγελο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3345"/>
          <a:stretch>
            <a:fillRect/>
          </a:stretch>
        </p:blipFill>
        <p:spPr>
          <a:xfrm>
            <a:off x="4647696" y="3514856"/>
            <a:ext cx="4339790" cy="278595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1 - Εικόνα" descr="0-02-05-f98a202f14fc35e5bffdb5f73ff0bd0806ae8f6450eaa6acbabd251b7718538a_22cee50b.jpg"/>
          <p:cNvPicPr>
            <a:picLocks noChangeAspect="1"/>
          </p:cNvPicPr>
          <p:nvPr/>
        </p:nvPicPr>
        <p:blipFill rotWithShape="1">
          <a:blip r:embed="rId1" cstate="print"/>
          <a:srcRect t="7365" r="3" b="1112"/>
          <a:stretch>
            <a:fillRect/>
          </a:stretch>
        </p:blipFill>
        <p:spPr>
          <a:xfrm>
            <a:off x="149054" y="171717"/>
            <a:ext cx="4353079" cy="3167426"/>
          </a:xfrm>
          <a:prstGeom prst="rect">
            <a:avLst/>
          </a:prstGeom>
        </p:spPr>
      </p:pic>
      <p:pic>
        <p:nvPicPr>
          <p:cNvPr id="5" name="Εικόνα 4" descr="Εικόνα που περιέχει ρουχισμός, άτομο, παπούτσια, τοίχος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/>
          <a:stretch>
            <a:fillRect/>
          </a:stretch>
        </p:blipFill>
        <p:spPr>
          <a:xfrm>
            <a:off x="4646529" y="171717"/>
            <a:ext cx="4348413" cy="3167426"/>
          </a:xfrm>
          <a:prstGeom prst="rect">
            <a:avLst/>
          </a:prstGeom>
        </p:spPr>
      </p:pic>
      <p:pic>
        <p:nvPicPr>
          <p:cNvPr id="7" name="Εικόνα 6" descr="Εικόνα που περιέχει άτομο, ρουχισμός, έδαφος, Σορτς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153"/>
          <a:stretch>
            <a:fillRect/>
          </a:stretch>
        </p:blipFill>
        <p:spPr>
          <a:xfrm>
            <a:off x="149054" y="3510858"/>
            <a:ext cx="4353079" cy="2789948"/>
          </a:xfrm>
          <a:prstGeom prst="rect">
            <a:avLst/>
          </a:prstGeom>
        </p:spPr>
      </p:pic>
      <p:pic>
        <p:nvPicPr>
          <p:cNvPr id="3" name="2 - Εικόνα" descr="0-02-05-526f9bef0ff7f2f3addcbe1b68ba822d496f204c94a3cf282bd5eb2f168952c8_1db02c68.jpg"/>
          <p:cNvPicPr>
            <a:picLocks noChangeAspect="1"/>
          </p:cNvPicPr>
          <p:nvPr/>
        </p:nvPicPr>
        <p:blipFill rotWithShape="1">
          <a:blip r:embed="rId4" cstate="print"/>
          <a:srcRect t="6407" b="12378"/>
          <a:stretch>
            <a:fillRect/>
          </a:stretch>
        </p:blipFill>
        <p:spPr>
          <a:xfrm>
            <a:off x="4646529" y="3510858"/>
            <a:ext cx="4348412" cy="278994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FB_IMG_1706297642163.jpg"/>
          <p:cNvPicPr>
            <a:picLocks noChangeAspect="1"/>
          </p:cNvPicPr>
          <p:nvPr/>
        </p:nvPicPr>
        <p:blipFill>
          <a:blip r:embed="rId1"/>
          <a:srcRect t="11391"/>
          <a:stretch>
            <a:fillRect/>
          </a:stretch>
        </p:blipFill>
        <p:spPr>
          <a:xfrm>
            <a:off x="160655" y="1484784"/>
            <a:ext cx="8822690" cy="471490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Εικόνα 17" descr="Εικόνα που περιέχει νερό, εξωτερικός χώρος/ύπαιθρος, ρουχισμός, βάρκα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"/>
          <a:stretch>
            <a:fillRect/>
          </a:stretch>
        </p:blipFill>
        <p:spPr>
          <a:xfrm>
            <a:off x="241297" y="321732"/>
            <a:ext cx="4256173" cy="3017405"/>
          </a:xfrm>
          <a:prstGeom prst="rect">
            <a:avLst/>
          </a:prstGeom>
        </p:spPr>
      </p:pic>
      <p:pic>
        <p:nvPicPr>
          <p:cNvPr id="14" name="Εικόνα 13" descr="Εικόνα που περιέχει πλοίο, νερό, εξωτερικός χώρος/ύπαιθρος, άνδρας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" r="-4" b="-4"/>
          <a:stretch>
            <a:fillRect/>
          </a:stretch>
        </p:blipFill>
        <p:spPr>
          <a:xfrm>
            <a:off x="241297" y="3510853"/>
            <a:ext cx="4256173" cy="2789954"/>
          </a:xfrm>
          <a:prstGeom prst="rect">
            <a:avLst/>
          </a:prstGeom>
        </p:spPr>
      </p:pic>
      <p:pic>
        <p:nvPicPr>
          <p:cNvPr id="16" name="Εικόνα 15" descr="Εικόνα που περιέχει ρουχισμός, άτομο, ανθρώπινο πρόσωπο, γυναίκα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6231"/>
          <a:stretch>
            <a:fillRect/>
          </a:stretch>
        </p:blipFill>
        <p:spPr>
          <a:xfrm>
            <a:off x="4646529" y="321733"/>
            <a:ext cx="4256173" cy="597907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Εικόνα 21" descr="Εικόνα που περιέχει εξωτερικός χώρος/ύπαιθρος, ουρανός, άτομο, έδαφος&#10;&#10;Περιγραφή που δημιουργήθηκε αυτόματα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2" y="171401"/>
            <a:ext cx="4654520" cy="2971847"/>
          </a:xfrm>
          <a:prstGeom prst="rect">
            <a:avLst/>
          </a:prstGeom>
        </p:spPr>
      </p:pic>
      <p:pic>
        <p:nvPicPr>
          <p:cNvPr id="24" name="Εικόνα 23" descr="Εικόνα που περιέχει εξωτερικός χώρος/ύπαιθρος, άτομο, ρουχισμός, μαγιό&#10;&#10;Περιγραφή που δημιουργήθηκε αυτόματα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3499537" cy="5241167"/>
          </a:xfrm>
          <a:prstGeom prst="rect">
            <a:avLst/>
          </a:prstGeom>
        </p:spPr>
      </p:pic>
      <p:pic>
        <p:nvPicPr>
          <p:cNvPr id="5" name="4 - Εικόνα" descr="1977-ΑΧΛΑΔΙΩΤΗΣ-ΚΟΥΡΙΔΗΣ-ΓΚΡΟΥΣ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4" y="3361019"/>
            <a:ext cx="4714908" cy="3282691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1 - Εικόνα" descr="0-02-05-83720d749f11988583fac7d4843d02da654f09e7f586c09c2f73790a9bf6bfd8_26f9052c.jpg"/>
          <p:cNvPicPr>
            <a:picLocks noChangeAspect="1"/>
          </p:cNvPicPr>
          <p:nvPr/>
        </p:nvPicPr>
        <p:blipFill rotWithShape="1">
          <a:blip r:embed="rId1" cstate="print"/>
          <a:srcRect l="8620" t="6151" r="5155" b="2213"/>
          <a:stretch>
            <a:fillRect/>
          </a:stretch>
        </p:blipFill>
        <p:spPr>
          <a:xfrm>
            <a:off x="1214414" y="3000372"/>
            <a:ext cx="2500330" cy="3543042"/>
          </a:xfrm>
          <a:prstGeom prst="rect">
            <a:avLst/>
          </a:prstGeom>
        </p:spPr>
      </p:pic>
      <p:pic>
        <p:nvPicPr>
          <p:cNvPr id="30" name="Εικόνα 29" descr="Εικόνα που περιέχει εξωτερικός χώρος/ύπαιθρος, ουρανός, έδαφος, ρουχισμός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0" r="3" b="3"/>
          <a:stretch>
            <a:fillRect/>
          </a:stretch>
        </p:blipFill>
        <p:spPr>
          <a:xfrm>
            <a:off x="1142976" y="285728"/>
            <a:ext cx="3342863" cy="2857520"/>
          </a:xfrm>
          <a:prstGeom prst="rect">
            <a:avLst/>
          </a:prstGeom>
        </p:spPr>
      </p:pic>
      <p:pic>
        <p:nvPicPr>
          <p:cNvPr id="3" name="2 - Εικόνα" descr="0-02-05-21d6f6cc8869c55c2cdec0138ee7bc78aa0b239f1dbad9af4b74f22b48dca49f_60f0d54b.jpg"/>
          <p:cNvPicPr>
            <a:picLocks noChangeAspect="1"/>
          </p:cNvPicPr>
          <p:nvPr/>
        </p:nvPicPr>
        <p:blipFill rotWithShape="1">
          <a:blip r:embed="rId3"/>
          <a:srcRect l="6244" r="7471" b="10525"/>
          <a:stretch>
            <a:fillRect/>
          </a:stretch>
        </p:blipFill>
        <p:spPr>
          <a:xfrm>
            <a:off x="4788024" y="3645858"/>
            <a:ext cx="4046206" cy="3010490"/>
          </a:xfrm>
          <a:prstGeom prst="rect">
            <a:avLst/>
          </a:prstGeom>
        </p:spPr>
      </p:pic>
      <p:pic>
        <p:nvPicPr>
          <p:cNvPr id="6" name="Εικόνα 30" descr="Εικόνα που περιέχει άτομο, ρουχισμός, ανθρώπινο πρόσωπο, νερό&#10;&#10;Περιγραφή που δημιουργήθηκε αυτόματα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80" y="0"/>
            <a:ext cx="3384376" cy="336322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Εικόνα 4" descr="Εικόνα που περιέχει εξωτερικός χώρος/ύπαιθρος, όχημα, ουρανός, χερσαίο όχημα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r="10265"/>
          <a:stretch>
            <a:fillRect/>
          </a:stretch>
        </p:blipFill>
        <p:spPr>
          <a:xfrm>
            <a:off x="20" y="10"/>
            <a:ext cx="5527522" cy="6857990"/>
          </a:xfrm>
          <a:prstGeom prst="rect">
            <a:avLst/>
          </a:prstGeom>
        </p:spPr>
      </p:pic>
      <p:pic>
        <p:nvPicPr>
          <p:cNvPr id="7" name="Εικόνα 6" descr="Εικόνα που περιέχει άτομο, ρουχισμός, ανθρώπινο πρόσωπο, τοίχος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" b="3"/>
          <a:stretch>
            <a:fillRect/>
          </a:stretch>
        </p:blipFill>
        <p:spPr>
          <a:xfrm>
            <a:off x="5650992" y="1"/>
            <a:ext cx="3493008" cy="3346704"/>
          </a:xfrm>
          <a:prstGeom prst="rect">
            <a:avLst/>
          </a:prstGeom>
        </p:spPr>
      </p:pic>
      <p:pic>
        <p:nvPicPr>
          <p:cNvPr id="11" name="Εικόνα 10" descr="Εικόνα που περιέχει άτομο, ανθρώπινο πρόσωπο, γυμνόστηθος, ρουχισμός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2" r="1" b="1"/>
          <a:stretch>
            <a:fillRect/>
          </a:stretch>
        </p:blipFill>
        <p:spPr>
          <a:xfrm>
            <a:off x="5650990" y="3511296"/>
            <a:ext cx="3493010" cy="334670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0-02-05-fa32e547c8ddfec3b8d409717ead4f5ad0b7512c5f5930e35a519148aecb80b7_4e296b67.jpg"/>
          <p:cNvPicPr>
            <a:picLocks noChangeAspect="1"/>
          </p:cNvPicPr>
          <p:nvPr/>
        </p:nvPicPr>
        <p:blipFill>
          <a:blip r:embed="rId1"/>
          <a:srcRect l="2971" t="8123" r="6403" b="9612"/>
          <a:stretch>
            <a:fillRect/>
          </a:stretch>
        </p:blipFill>
        <p:spPr>
          <a:xfrm>
            <a:off x="342901" y="421181"/>
            <a:ext cx="4070073" cy="2706276"/>
          </a:xfrm>
          <a:prstGeom prst="rect">
            <a:avLst/>
          </a:prstGeom>
        </p:spPr>
      </p:pic>
      <p:pic>
        <p:nvPicPr>
          <p:cNvPr id="4" name="3 - Εικόνα" descr="0-02-05-7d3be36df3b082c9464b7dad97bdd1228a9f8afa35f9e6a5b4efbc9beaccc195_79022cd0.jpg"/>
          <p:cNvPicPr>
            <a:picLocks noChangeAspect="1"/>
          </p:cNvPicPr>
          <p:nvPr/>
        </p:nvPicPr>
        <p:blipFill>
          <a:blip r:embed="rId2" cstate="print"/>
          <a:srcRect l="2266" t="9273" r="4765" b="6114"/>
          <a:stretch>
            <a:fillRect/>
          </a:stretch>
        </p:blipFill>
        <p:spPr>
          <a:xfrm>
            <a:off x="342900" y="3728777"/>
            <a:ext cx="4070073" cy="2565197"/>
          </a:xfrm>
          <a:prstGeom prst="rect">
            <a:avLst/>
          </a:prstGeom>
        </p:spPr>
      </p:pic>
      <p:sp>
        <p:nvSpPr>
          <p:cNvPr id="12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 - Εικόνα" descr="0-02-05-a1ca6abf2a0772821a9d1c4438051e0716f77ae8820e93355ea7757d298780d3_ea1315f1.jpg"/>
          <p:cNvPicPr>
            <a:picLocks noChangeAspect="1"/>
          </p:cNvPicPr>
          <p:nvPr/>
        </p:nvPicPr>
        <p:blipFill>
          <a:blip r:embed="rId3" cstate="print"/>
          <a:srcRect l="8333" t="5208" r="13888" b="11458"/>
          <a:stretch>
            <a:fillRect/>
          </a:stretch>
        </p:blipFill>
        <p:spPr>
          <a:xfrm>
            <a:off x="4731025" y="449525"/>
            <a:ext cx="4070073" cy="581433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3 - Εικόνα" descr="0-02-05-7d3be36df3b082c9464b7dad97bdd1228a9f8afa35f9e6a5b4efbc9beaccc195_79022cd0.jpg"/>
          <p:cNvPicPr>
            <a:picLocks noChangeAspect="1"/>
          </p:cNvPicPr>
          <p:nvPr/>
        </p:nvPicPr>
        <p:blipFill rotWithShape="1">
          <a:blip r:embed="rId1" cstate="print"/>
          <a:srcRect l="3539" t="5134" r="4410" b="6568"/>
          <a:stretch>
            <a:fillRect/>
          </a:stretch>
        </p:blipFill>
        <p:spPr>
          <a:xfrm>
            <a:off x="395536" y="476673"/>
            <a:ext cx="4010838" cy="2664296"/>
          </a:xfrm>
          <a:prstGeom prst="rect">
            <a:avLst/>
          </a:prstGeom>
        </p:spPr>
      </p:pic>
      <p:pic>
        <p:nvPicPr>
          <p:cNvPr id="2" name="1 - Εικόνα" descr="0-02-05-cc5057db6155ba640be921e1bd019c03cae84388a4cb23b9e93a9bcdcd8da149_157bb176.jpg"/>
          <p:cNvPicPr>
            <a:picLocks noChangeAspect="1"/>
          </p:cNvPicPr>
          <p:nvPr/>
        </p:nvPicPr>
        <p:blipFill rotWithShape="1">
          <a:blip r:embed="rId2" cstate="print"/>
          <a:srcRect l="3625" t="9273" r="6704" b="-4"/>
          <a:stretch>
            <a:fillRect/>
          </a:stretch>
        </p:blipFill>
        <p:spPr>
          <a:xfrm>
            <a:off x="395536" y="3510853"/>
            <a:ext cx="3816424" cy="2789954"/>
          </a:xfrm>
          <a:prstGeom prst="rect">
            <a:avLst/>
          </a:prstGeom>
        </p:spPr>
      </p:pic>
      <p:pic>
        <p:nvPicPr>
          <p:cNvPr id="28" name="Εικόνα 27" descr="Εικόνα που περιέχει άτομο, ανθρώπινο πρόσωπο, εξωτερικός χώρος/ύπαιθρος, δέντρο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r="40963"/>
          <a:stretch>
            <a:fillRect/>
          </a:stretch>
        </p:blipFill>
        <p:spPr>
          <a:xfrm>
            <a:off x="4437740" y="513461"/>
            <a:ext cx="4166707" cy="563442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Εικόνα 4" descr="Εικόνα που περιέχει ρουχισμός, άτομο, όχημα, χερσαίο όχημα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8" r="3" b="5221"/>
          <a:stretch>
            <a:fillRect/>
          </a:stretch>
        </p:blipFill>
        <p:spPr>
          <a:xfrm>
            <a:off x="149054" y="171717"/>
            <a:ext cx="4353079" cy="3167426"/>
          </a:xfrm>
          <a:prstGeom prst="rect">
            <a:avLst/>
          </a:prstGeom>
        </p:spPr>
      </p:pic>
      <p:pic>
        <p:nvPicPr>
          <p:cNvPr id="3" name="Εικόνα 2" descr="Εικόνα που περιέχει εξωτερικός χώρος/ύπαιθρος, άτομο, ρουχισμός, έδαφος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" b="10423"/>
          <a:stretch>
            <a:fillRect/>
          </a:stretch>
        </p:blipFill>
        <p:spPr>
          <a:xfrm>
            <a:off x="4624443" y="3429000"/>
            <a:ext cx="4348413" cy="3167426"/>
          </a:xfrm>
          <a:prstGeom prst="rect">
            <a:avLst/>
          </a:prstGeom>
        </p:spPr>
      </p:pic>
      <p:pic>
        <p:nvPicPr>
          <p:cNvPr id="7" name="Εικόνα 6" descr="Εικόνα που περιέχει θηλαστικό, εξωτερικός χώρος/ύπαιθρος, άγρια φύση, Χερσαίο ζώο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6" r="3" b="11795"/>
          <a:stretch>
            <a:fillRect/>
          </a:stretch>
        </p:blipFill>
        <p:spPr>
          <a:xfrm>
            <a:off x="149054" y="3510858"/>
            <a:ext cx="4353079" cy="3085568"/>
          </a:xfrm>
          <a:prstGeom prst="rect">
            <a:avLst/>
          </a:prstGeom>
        </p:spPr>
      </p:pic>
      <p:pic>
        <p:nvPicPr>
          <p:cNvPr id="9" name="Εικόνα 8" descr="Εικόνα που περιέχει εξωτερικός χώρος/ύπαιθρος, δέντρο, ουρανός, θηλαστικό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6" b="101"/>
          <a:stretch>
            <a:fillRect/>
          </a:stretch>
        </p:blipFill>
        <p:spPr>
          <a:xfrm>
            <a:off x="4572000" y="171716"/>
            <a:ext cx="4348412" cy="316742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1 - Εικόνα" descr="0-02-05-facafcbe3228e9d423b001fd5e12733b23da383285254f6fa2d3aee7d1799cc3_cfce11f3.jpg"/>
          <p:cNvPicPr>
            <a:picLocks noChangeAspect="1"/>
          </p:cNvPicPr>
          <p:nvPr/>
        </p:nvPicPr>
        <p:blipFill rotWithShape="1">
          <a:blip r:embed="rId1"/>
          <a:srcRect l="6828" t="5472" r="3501" b="6455"/>
          <a:stretch>
            <a:fillRect/>
          </a:stretch>
        </p:blipFill>
        <p:spPr>
          <a:xfrm>
            <a:off x="539551" y="223660"/>
            <a:ext cx="3960440" cy="2917309"/>
          </a:xfrm>
          <a:prstGeom prst="rect">
            <a:avLst/>
          </a:prstGeom>
        </p:spPr>
      </p:pic>
      <p:pic>
        <p:nvPicPr>
          <p:cNvPr id="3" name="2 - Εικόνα" descr="0-02-05-f343798e1c75af8f36fa54e2c75c699a05e4ee717ca278db48d36eda184d0d3b_3ecc0162.jpg"/>
          <p:cNvPicPr>
            <a:picLocks noChangeAspect="1"/>
          </p:cNvPicPr>
          <p:nvPr/>
        </p:nvPicPr>
        <p:blipFill rotWithShape="1">
          <a:blip r:embed="rId2"/>
          <a:srcRect l="3624" t="6690" r="25315" b="14162"/>
          <a:stretch>
            <a:fillRect/>
          </a:stretch>
        </p:blipFill>
        <p:spPr>
          <a:xfrm>
            <a:off x="395535" y="3510853"/>
            <a:ext cx="4104455" cy="3098882"/>
          </a:xfrm>
          <a:prstGeom prst="rect">
            <a:avLst/>
          </a:prstGeom>
        </p:spPr>
      </p:pic>
      <p:pic>
        <p:nvPicPr>
          <p:cNvPr id="5" name="4 - Εικόνα" descr="0-02-05-9dd134d7b7c6ee009d9665e7efc2de5e21a2f97f2610fb50362376429a943a4e_5acaa359.jpg"/>
          <p:cNvPicPr>
            <a:picLocks noChangeAspect="1"/>
          </p:cNvPicPr>
          <p:nvPr/>
        </p:nvPicPr>
        <p:blipFill rotWithShape="1">
          <a:blip r:embed="rId3"/>
          <a:srcRect l="6595" t="1826" r="5090" b="2"/>
          <a:stretch>
            <a:fillRect/>
          </a:stretch>
        </p:blipFill>
        <p:spPr>
          <a:xfrm>
            <a:off x="4954776" y="548679"/>
            <a:ext cx="3960440" cy="5869857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3 - Εικόνα" descr="Screenshot_20240126_011256_Facebook.jpg"/>
          <p:cNvPicPr>
            <a:picLocks noChangeAspect="1"/>
          </p:cNvPicPr>
          <p:nvPr/>
        </p:nvPicPr>
        <p:blipFill rotWithShape="1">
          <a:blip r:embed="rId1"/>
          <a:srcRect l="9520" r="7429"/>
          <a:stretch>
            <a:fillRect/>
          </a:stretch>
        </p:blipFill>
        <p:spPr>
          <a:xfrm>
            <a:off x="480957" y="557186"/>
            <a:ext cx="3339749" cy="2228759"/>
          </a:xfrm>
          <a:prstGeom prst="rect">
            <a:avLst/>
          </a:prstGeom>
        </p:spPr>
      </p:pic>
      <p:pic>
        <p:nvPicPr>
          <p:cNvPr id="9" name="1 - Εικόνα" descr="0-02-05-cc7cccb12b9f870b193836a8893f6fb38cfdaa7001d3979da564d569c9cdd275_f4d70f8c.jpg"/>
          <p:cNvPicPr>
            <a:picLocks noChangeAspect="1"/>
          </p:cNvPicPr>
          <p:nvPr/>
        </p:nvPicPr>
        <p:blipFill rotWithShape="1">
          <a:blip r:embed="rId2"/>
          <a:srcRect t="7902" r="2" b="12914"/>
          <a:stretch>
            <a:fillRect/>
          </a:stretch>
        </p:blipFill>
        <p:spPr>
          <a:xfrm>
            <a:off x="482599" y="2957665"/>
            <a:ext cx="3339749" cy="3711695"/>
          </a:xfrm>
          <a:prstGeom prst="rect">
            <a:avLst/>
          </a:prstGeom>
        </p:spPr>
      </p:pic>
      <p:pic>
        <p:nvPicPr>
          <p:cNvPr id="12" name="Picture 1" descr="Screenshot_20240125_234129_Facebook"/>
          <p:cNvPicPr>
            <a:picLocks noChangeAspect="1"/>
          </p:cNvPicPr>
          <p:nvPr/>
        </p:nvPicPr>
        <p:blipFill rotWithShape="1">
          <a:blip r:embed="rId3"/>
          <a:srcRect l="6674" r="6864" b="24010"/>
          <a:stretch>
            <a:fillRect/>
          </a:stretch>
        </p:blipFill>
        <p:spPr>
          <a:xfrm>
            <a:off x="3970536" y="557189"/>
            <a:ext cx="4345880" cy="5743609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Εικόνα 25" descr="Εικόνα που περιέχει όχημα, αυτοκίνητο, χερσαίο όχημα, πόρτα οχήματος&#10;&#10;Περιγραφή που δημιουργήθηκε αυτόματα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472608" cy="3785385"/>
          </a:xfrm>
          <a:prstGeom prst="rect">
            <a:avLst/>
          </a:prstGeom>
        </p:spPr>
      </p:pic>
      <p:pic>
        <p:nvPicPr>
          <p:cNvPr id="3" name="Εικόνα 2" descr="Εικόνα που περιέχει θηλαστικό, αραβική καμήλα, καμηλοειδή, καμήλα&#10;&#10;Περιγραφή που δημιουργήθηκε αυτόματα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939" y="3400892"/>
            <a:ext cx="5604549" cy="344057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 rot="20948031">
            <a:off x="40961" y="2967335"/>
            <a:ext cx="906209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Εδώ τελειώνει το ταξίδι των Αναμνήσεων</a:t>
            </a:r>
            <a:endParaRPr lang="el-GR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highlight>
                <a:srgbClr val="FFFF00"/>
              </a:highlight>
            </a:endParaRPr>
          </a:p>
          <a:p>
            <a:pPr algn="ctr"/>
            <a:r>
              <a:rPr lang="el-G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στο Αγαπημένο μας </a:t>
            </a:r>
            <a:r>
              <a:rPr lang="el-GR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Τζιμπούτι</a:t>
            </a:r>
            <a:endParaRPr lang="el-GR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highlight>
                <a:srgbClr val="FFFF00"/>
              </a:highlight>
            </a:endParaRPr>
          </a:p>
          <a:p>
            <a:pPr algn="ctr"/>
            <a:r>
              <a:rPr lang="el-G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 </a:t>
            </a:r>
            <a:endParaRPr lang="el-GR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shot_20240125_233856_Faceboo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14356"/>
            <a:ext cx="5357818" cy="3522335"/>
          </a:xfrm>
          <a:prstGeom prst="rect">
            <a:avLst/>
          </a:prstGeom>
        </p:spPr>
      </p:pic>
      <p:pic>
        <p:nvPicPr>
          <p:cNvPr id="8" name="Picture 7" descr="Screenshot_20240125_233829_Faceboo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343" y="4223003"/>
            <a:ext cx="3930015" cy="2546985"/>
          </a:xfrm>
          <a:prstGeom prst="rect">
            <a:avLst/>
          </a:prstGeom>
        </p:spPr>
      </p:pic>
      <p:pic>
        <p:nvPicPr>
          <p:cNvPr id="12" name="Picture 11" descr="Screenshot_20240125_232527_Facebook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4462" y="1714489"/>
            <a:ext cx="2963641" cy="2428892"/>
          </a:xfrm>
          <a:prstGeom prst="rect">
            <a:avLst/>
          </a:prstGeom>
        </p:spPr>
      </p:pic>
      <p:sp>
        <p:nvSpPr>
          <p:cNvPr id="7" name="6 - Ορθογώνιο"/>
          <p:cNvSpPr/>
          <p:nvPr/>
        </p:nvSpPr>
        <p:spPr>
          <a:xfrm>
            <a:off x="428596" y="0"/>
            <a:ext cx="78510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ΕΛΛΗΝΙΣΜΟΣ ΣΤΟ ΤΖΙΜΠΟΥΤΙ</a:t>
            </a:r>
            <a:endParaRPr lang="el-GR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6204575" y="928670"/>
            <a:ext cx="25603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ΠΡΩΤΟ ΚΥΜΑ</a:t>
            </a:r>
            <a:endParaRPr lang="el-GR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0" y="4951047"/>
            <a:ext cx="483035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000" b="1" cap="none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ΜΕ ΤΑ ΕΡΓΑ </a:t>
            </a:r>
            <a:endParaRPr lang="el-GR" sz="2000" b="1" cap="none" spc="3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000" b="1" cap="none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ΓΙΑ ΤΗΝ ΚΑΤΑΣΚΕΥΗ</a:t>
            </a:r>
            <a:endParaRPr lang="el-GR" sz="2000" b="1" cap="none" spc="3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000" b="1" cap="none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ΤΟΥ ΝΕΟΥ ΛΙΜΑΝΙΟΥ ΤΟ </a:t>
            </a:r>
            <a:r>
              <a:rPr lang="el-GR" sz="3200" b="1" cap="none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1884</a:t>
            </a:r>
            <a:endParaRPr lang="el-GR" sz="3200" b="1" cap="none" spc="3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thiopias-utilization-of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2616" y="3284984"/>
            <a:ext cx="6715125" cy="3429000"/>
          </a:xfrm>
          <a:prstGeom prst="rect">
            <a:avLst/>
          </a:prstGeom>
        </p:spPr>
      </p:pic>
      <p:pic>
        <p:nvPicPr>
          <p:cNvPr id="3" name="2 - Εικόνα" descr="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31" y="288032"/>
            <a:ext cx="5152869" cy="34290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/>
          <a:srcRect t="33201" b="34250"/>
          <a:stretch>
            <a:fillRect/>
          </a:stretch>
        </p:blipFill>
        <p:spPr>
          <a:xfrm>
            <a:off x="5376479" y="432356"/>
            <a:ext cx="3443993" cy="249258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creenshot_20240125_234409_Facebook"/>
          <p:cNvPicPr>
            <a:picLocks noChangeAspect="1"/>
          </p:cNvPicPr>
          <p:nvPr/>
        </p:nvPicPr>
        <p:blipFill rotWithShape="1">
          <a:blip r:embed="rId1">
            <a:alphaModFix amt="40000"/>
          </a:blip>
          <a:srcRect l="21576" r="13967" b="2"/>
          <a:stretch>
            <a:fillRect/>
          </a:stretch>
        </p:blipFill>
        <p:spPr>
          <a:xfrm>
            <a:off x="20" y="10"/>
            <a:ext cx="6337717" cy="6857990"/>
          </a:xfrm>
          <a:prstGeom prst="rect">
            <a:avLst/>
          </a:prstGeom>
        </p:spPr>
      </p:pic>
      <p:sp>
        <p:nvSpPr>
          <p:cNvPr id="5" name="4 - Ορθογώνιο"/>
          <p:cNvSpPr/>
          <p:nvPr/>
        </p:nvSpPr>
        <p:spPr>
          <a:xfrm>
            <a:off x="628650" y="365125"/>
            <a:ext cx="3938487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ΔΕΥΤΕΡΟ ΚΥΜΑ</a:t>
            </a:r>
            <a:endParaRPr lang="en-US" sz="4400" b="1" kern="1200" cap="none" spc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algn="tl" rotWithShape="0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628650" y="2219785"/>
            <a:ext cx="3727326" cy="39571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cap="none" spc="3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ΞΕΚΙΝΗΣΕ</a:t>
            </a:r>
            <a:r>
              <a:rPr lang="en-US" sz="2000" b="1" cap="none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 </a:t>
            </a:r>
            <a:r>
              <a:rPr lang="en-US" sz="2000" b="1" cap="none" spc="3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ΜΕ</a:t>
            </a:r>
            <a:r>
              <a:rPr lang="en-US" sz="2000" b="1" cap="none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 </a:t>
            </a:r>
            <a:r>
              <a:rPr lang="en-US" sz="2000" b="1" cap="none" spc="3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ΤΑ</a:t>
            </a:r>
            <a:r>
              <a:rPr lang="en-US" sz="2000" b="1" cap="none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 </a:t>
            </a:r>
            <a:r>
              <a:rPr lang="en-US" sz="2000" b="1" cap="none" spc="3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ΕΡΓΑ</a:t>
            </a:r>
            <a:r>
              <a:rPr lang="en-US" sz="2000" b="1" cap="none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 </a:t>
            </a:r>
            <a:endParaRPr lang="en-US" sz="2000" b="1" cap="none" spc="3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FF"/>
              </a:solidFill>
            </a:endParaRP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cap="none" spc="3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ΓΙΑ</a:t>
            </a:r>
            <a:r>
              <a:rPr lang="en-US" sz="2000" b="1" cap="none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 </a:t>
            </a:r>
            <a:r>
              <a:rPr lang="en-US" sz="2000" b="1" cap="none" spc="3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ΤΗΝ</a:t>
            </a:r>
            <a:r>
              <a:rPr lang="en-US" sz="2000" b="1" cap="none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 </a:t>
            </a:r>
            <a:r>
              <a:rPr lang="en-US" sz="2000" b="1" cap="none" spc="3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ΚΑΤΑΣΚΕΥΗ</a:t>
            </a:r>
            <a:endParaRPr lang="en-US" sz="2000" b="1" cap="none" spc="3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FF"/>
              </a:solidFill>
            </a:endParaRP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cap="none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 </a:t>
            </a:r>
            <a:r>
              <a:rPr lang="en-US" sz="2000" b="1" cap="none" spc="3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ΤΗΣ</a:t>
            </a:r>
            <a:r>
              <a:rPr lang="en-US" sz="2000" b="1" cap="none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 </a:t>
            </a:r>
            <a:r>
              <a:rPr lang="en-US" sz="2000" b="1" cap="none" spc="3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ΣΙΔΗΡΟΔΡΟΜΙΚΗΣ</a:t>
            </a:r>
            <a:r>
              <a:rPr lang="en-US" sz="2000" b="1" cap="none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 </a:t>
            </a:r>
            <a:r>
              <a:rPr lang="en-US" sz="2000" b="1" cap="none" spc="3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ΓΡΑΜΜΗΣ</a:t>
            </a:r>
            <a:endParaRPr lang="en-US" sz="2000" b="1" cap="none" spc="3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FF"/>
              </a:solidFill>
            </a:endParaRP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spc="3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ΤΖΙΜΠΟΥΤΙ</a:t>
            </a:r>
            <a:r>
              <a:rPr lang="en-US" sz="2000" b="1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 – </a:t>
            </a:r>
            <a:r>
              <a:rPr lang="en-US" sz="2000" b="1" spc="3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ΑΝΤΙΣ</a:t>
            </a:r>
            <a:r>
              <a:rPr lang="en-US" sz="2000" b="1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 </a:t>
            </a:r>
            <a:r>
              <a:rPr lang="en-US" sz="2000" b="1" spc="3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ΑΜΠΕΜΠΑ</a:t>
            </a:r>
            <a:r>
              <a:rPr lang="en-US" sz="2000" b="1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 </a:t>
            </a:r>
            <a:r>
              <a:rPr lang="en-US" sz="2000" b="1" spc="3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ΤΟ</a:t>
            </a:r>
            <a:r>
              <a:rPr lang="en-US" sz="2000" b="1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 </a:t>
            </a:r>
            <a:endParaRPr lang="en-US" sz="2000" b="1" spc="3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FF"/>
              </a:solidFill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b="1" cap="none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1896</a:t>
            </a:r>
            <a:endParaRPr lang="en-US" sz="3600" b="1" cap="none" spc="3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6" name="3 - Εικόνα" descr="FB_IMG_1706297685006.jpg"/>
          <p:cNvPicPr>
            <a:picLocks noChangeAspect="1"/>
          </p:cNvPicPr>
          <p:nvPr/>
        </p:nvPicPr>
        <p:blipFill rotWithShape="1">
          <a:blip r:embed="rId2"/>
          <a:srcRect l="20890" r="23518" b="-2"/>
          <a:stretch>
            <a:fillRect/>
          </a:stretch>
        </p:blipFill>
        <p:spPr>
          <a:xfrm>
            <a:off x="4669497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Εικόνα" descr="407578456_320211170869382_8620487898506069016_n.jpg"/>
          <p:cNvPicPr>
            <a:picLocks noChangeAspect="1"/>
          </p:cNvPicPr>
          <p:nvPr/>
        </p:nvPicPr>
        <p:blipFill rotWithShape="1">
          <a:blip r:embed="rId1"/>
          <a:srcRect l="25681" r="10114" b="-4"/>
          <a:stretch>
            <a:fillRect/>
          </a:stretch>
        </p:blipFill>
        <p:spPr>
          <a:xfrm>
            <a:off x="5845889" y="3506112"/>
            <a:ext cx="329811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11" name="Picture 10" descr="Screenshot_20240125_234251_Facebook"/>
          <p:cNvPicPr>
            <a:picLocks noChangeAspect="1"/>
          </p:cNvPicPr>
          <p:nvPr/>
        </p:nvPicPr>
        <p:blipFill rotWithShape="1">
          <a:blip r:embed="rId2"/>
          <a:srcRect t="27229" r="1" b="3297"/>
          <a:stretch>
            <a:fillRect/>
          </a:stretch>
        </p:blipFill>
        <p:spPr>
          <a:xfrm>
            <a:off x="20" y="10"/>
            <a:ext cx="6865999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Picture 6" descr="Screenshot_20230319_231339_Chrome~2"/>
          <p:cNvPicPr>
            <a:picLocks noChangeAspect="1"/>
          </p:cNvPicPr>
          <p:nvPr/>
        </p:nvPicPr>
        <p:blipFill rotWithShape="1">
          <a:blip r:embed="rId3"/>
          <a:srcRect l="2795" r="-4" b="-4"/>
          <a:stretch>
            <a:fillRect/>
          </a:stretch>
        </p:blipFill>
        <p:spPr>
          <a:xfrm>
            <a:off x="4626141" y="10"/>
            <a:ext cx="4517859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23554" name="AutoShape 2" descr="Ethio-Djibouti Railway Boosts Earning, Performance - Ethio Voice Netwo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593726" y="0"/>
            <a:ext cx="2856849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069422"/>
            <a:ext cx="3750889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567928" y="0"/>
            <a:ext cx="576072" cy="6858000"/>
          </a:xfrm>
          <a:prstGeom prst="rect">
            <a:avLst/>
          </a:prstGeom>
          <a:solidFill>
            <a:srgbClr val="6D6E4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 - Εικόνα" descr="3 C.i.e Djibouti 1905 (1).jpg"/>
          <p:cNvPicPr>
            <a:picLocks noChangeAspect="1"/>
          </p:cNvPicPr>
          <p:nvPr/>
        </p:nvPicPr>
        <p:blipFill rotWithShape="1">
          <a:blip r:embed="rId1"/>
          <a:srcRect l="5204" r="4040" b="1"/>
          <a:stretch>
            <a:fillRect/>
          </a:stretch>
        </p:blipFill>
        <p:spPr>
          <a:xfrm>
            <a:off x="20" y="9"/>
            <a:ext cx="6156156" cy="4083822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Εικόνα 7" descr="Εικόνα που περιέχει κείμενο, ασπρόμαυρο, μονοχρωματικό, μαυροπίνακας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" r="16880" b="-2"/>
          <a:stretch>
            <a:fillRect/>
          </a:stretch>
        </p:blipFill>
        <p:spPr>
          <a:xfrm>
            <a:off x="3871539" y="3272588"/>
            <a:ext cx="4579036" cy="358541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2830</Words>
  <Application>WPS Presentation</Application>
  <PresentationFormat>Προβολή στην οθόνη (4:3)</PresentationFormat>
  <Paragraphs>48</Paragraphs>
  <Slides>49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57" baseType="lpstr">
      <vt:lpstr>Arial</vt:lpstr>
      <vt:lpstr>SimSun</vt:lpstr>
      <vt:lpstr>Wingdings</vt:lpstr>
      <vt:lpstr>Microsoft YaHei</vt:lpstr>
      <vt:lpstr>Arial Unicode MS</vt:lpstr>
      <vt:lpstr>Calibri</vt:lpstr>
      <vt:lpstr>Times New Roman</vt:lpstr>
      <vt:lpstr>Θέμα του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47</cp:revision>
  <dcterms:created xsi:type="dcterms:W3CDTF">2024-01-26T11:29:00Z</dcterms:created>
  <dcterms:modified xsi:type="dcterms:W3CDTF">2024-02-04T16:12:04Z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04B9806727524FB3A9AA80F52FEE936E_13</vt:lpwstr>
  </property>
  <property fmtid="{D5CDD505-2E9C-101B-9397-08002B2CF9AE}" pid="3" name="KSOProductBuildVer">
    <vt:lpwstr>1033-12.2.0.13431</vt:lpwstr>
  </property>
</Properties>
</file>